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64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4406"/>
    <a:srgbClr val="FF0066"/>
    <a:srgbClr val="FF0000"/>
    <a:srgbClr val="FF33CC"/>
    <a:srgbClr val="FF00FF"/>
    <a:srgbClr val="9900FF"/>
    <a:srgbClr val="13180A"/>
    <a:srgbClr val="3441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11.02.2017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D:\olja\Робота\Українська мова\Уроки для Н.В\фони для презентацій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12"/>
            <a:ext cx="9149892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832854"/>
            <a:ext cx="734481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Тема.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Велика буква у назвах міст, сіл, річок</a:t>
            </a:r>
          </a:p>
          <a:p>
            <a:pPr algn="r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Підготувала: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вчитель початкових класів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Хмельницької спеціалізованої загальноосвітньої школи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I-III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ступенів №15 ім. О.Співачука</a:t>
            </a:r>
          </a:p>
          <a:p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Лопатюк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Ольга Вікторівна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85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1266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404664"/>
            <a:ext cx="21703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Полтава</a:t>
            </a:r>
            <a:endParaRPr lang="uk-UA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4" descr="D:\olja\Робота\Українська мова\Уроки для Н.В\фони для презентацій\Полтава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984" y="439835"/>
            <a:ext cx="2976992" cy="19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 descr="D:\olja\Робота\Українська мова\Уроки для Н.В\фони для презентацій\images (4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156" y="2702593"/>
            <a:ext cx="2335820" cy="233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D:\olja\Робота\Українська мова\Уроки для Н.В\фони для презентацій\загружено (9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26" y="1112550"/>
            <a:ext cx="211455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1" name="Picture 7" descr="D:\olja\Робота\Українська мова\Уроки для Н.В\фони для презентацій\images (45) полтава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26" y="3645024"/>
            <a:ext cx="2952328" cy="191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D:\olja\Робота\Українська мова\Уроки для Н.В\фони для презентацій\Полтава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122" y="2172399"/>
            <a:ext cx="3353755" cy="169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D:\olja\Робота\Українська мова\Уроки для Н.В\фони для презентацій\ворскла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869160"/>
            <a:ext cx="269557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55793" y="6195278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Ворскла</a:t>
            </a:r>
            <a:endParaRPr lang="uk-UA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2290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12985" y="257674"/>
            <a:ext cx="13805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Київ</a:t>
            </a:r>
            <a:endParaRPr lang="uk-UA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1" name="Picture 3" descr="D:\olja\Робота\Українська мова\Уроки для Н.В\фони для презентацій\загружено (1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6672"/>
            <a:ext cx="4910453" cy="23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D:\olja\Робота\Українська мова\Уроки для Н.В\фони для презентацій\загружено (2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891" y="1027115"/>
            <a:ext cx="13716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D:\olja\Робота\Українська мова\Уроки для Н.В\фони для презентацій\загружено (1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625" y="4997083"/>
            <a:ext cx="2127932" cy="141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D:\olja\Робота\Українська мова\Уроки для Н.В\фони для презентацій\загружено (1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11712"/>
            <a:ext cx="2952328" cy="1840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7" descr="D:\olja\Робота\Українська мова\Уроки для Н.В\фони для презентацій\загружено (15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966903"/>
            <a:ext cx="3073578" cy="189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D:\olja\Робота\Українська мова\Уроки для Н.В\фони для презентацій\загружено (2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51585"/>
            <a:ext cx="2160240" cy="161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50705" y="409849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Дніпро</a:t>
            </a:r>
            <a:endParaRPr lang="uk-UA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44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3314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D:\olja\Робота\Українська мова\Уроки для Н.В\фони для презентацій\загружено (1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61" y="692696"/>
            <a:ext cx="404383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D:\olja\Робота\Українська мова\Уроки для Н.В\фони для презентацій\загружено (17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266" y="708364"/>
            <a:ext cx="336470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D:\olja\Робота\Українська мова\Уроки для Н.В\фони для презентацій\images (48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61" y="3681683"/>
            <a:ext cx="3907204" cy="2600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D:\olja\Робота\Українська мова\Уроки для Н.В\фони для презентацій\images (46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654" y="3681683"/>
            <a:ext cx="3591928" cy="2600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D:\olja\Робота\Українська мова\Уроки для Н.В\фони для презентацій\images (47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966" y="234143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3888" y="246699"/>
            <a:ext cx="5251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uk-UA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Українське село</a:t>
            </a:r>
            <a:endParaRPr lang="uk-UA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96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91680" y="1484784"/>
            <a:ext cx="6048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Зорова </a:t>
            </a:r>
            <a:r>
              <a:rPr lang="uk-UA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фізкультхвилинка</a:t>
            </a:r>
            <a:endParaRPr lang="uk-UA" sz="4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3" descr="D:\olja\Робота\Українська мова\Уроки для Н.В\фони для презентацій\images (6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038" y="3645024"/>
            <a:ext cx="3209925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23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5362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404664"/>
            <a:ext cx="51125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Де стоїть тепер наш Київ,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там була сама гора.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Жив там першим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Кий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Хоривом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Щек та Либідь – їх сестра.</a:t>
            </a:r>
          </a:p>
          <a:p>
            <a:pPr algn="r"/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Олександр Олесь</a:t>
            </a:r>
            <a:endParaRPr lang="uk-UA" sz="3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 descr="D:\olja\Робота\Українська мова\Уроки для Н.В\фони для презентацій\загружено (1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80386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D:\olja\Робота\Українська мова\Уроки для Н.В\фони для презентацій\загружено (19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32313"/>
            <a:ext cx="2461161" cy="328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5" name="Picture 5" descr="D:\olja\Робота\Українська мова\Уроки для Н.В\фони для презентацій\загружено (20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33063"/>
            <a:ext cx="3312368" cy="248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64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42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D:\olja\Робота\Українська мова\Уроки для Н.В\фони для презентацій\загружено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288403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D:\olja\Робота\Українська мова\Уроки для Н.В\фони для презентацій\загружено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428003"/>
            <a:ext cx="3222867" cy="213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15816" y="2564904"/>
            <a:ext cx="31354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Річки </a:t>
            </a:r>
          </a:p>
          <a:p>
            <a:pPr algn="ctr"/>
            <a:r>
              <a:rPr lang="uk-UA" sz="6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endParaRPr lang="uk-UA" sz="6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5" name="Picture 5" descr="D:\olja\Робота\Українська мова\Уроки для Н.В\фони для презентацій\загружено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03896"/>
            <a:ext cx="2930880" cy="18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D:\olja\Робота\Українська мова\Уроки для Н.В\фони для презентацій\images (40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612" y="4503896"/>
            <a:ext cx="2821278" cy="18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03387" y="2197207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Дніпро</a:t>
            </a:r>
            <a:endParaRPr lang="uk-UA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9612" y="6052646"/>
            <a:ext cx="172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Південний Буг</a:t>
            </a:r>
            <a:endParaRPr lang="uk-UA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12915" y="2180609"/>
            <a:ext cx="802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Десна</a:t>
            </a:r>
            <a:endParaRPr lang="uk-UA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6000908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Дністер</a:t>
            </a:r>
            <a:endParaRPr lang="uk-UA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21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6386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кутник 3"/>
          <p:cNvSpPr/>
          <p:nvPr/>
        </p:nvSpPr>
        <p:spPr>
          <a:xfrm>
            <a:off x="3166468" y="1412776"/>
            <a:ext cx="24482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Річки </a:t>
            </a:r>
            <a:r>
              <a:rPr lang="uk-UA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endParaRPr lang="uk-UA" sz="4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3" descr="D:\olja\Робота\Українська мова\Уроки для Н.В\фони для презентацій\тис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6672"/>
            <a:ext cx="2088232" cy="321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9632" y="3306268"/>
            <a:ext cx="686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Тиса</a:t>
            </a:r>
            <a:endParaRPr lang="uk-UA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4" descr="D:\olja\Робота\Українська мова\Уроки для Н.В\фони для презентацій\прут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05" y="782747"/>
            <a:ext cx="3120383" cy="233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110697" y="2732647"/>
            <a:ext cx="71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Прут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9" name="Picture 5" descr="D:\olja\Робота\Українська мова\Уроки для Н.В\фони для презентацій\стрий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977" y="4077072"/>
            <a:ext cx="3268627" cy="217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97166" y="5836622"/>
            <a:ext cx="859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Стрий</a:t>
            </a:r>
            <a:endParaRPr lang="uk-UA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0" name="Picture 6" descr="D:\olja\Робота\Українська мова\Уроки для Н.В\фони для презентацій\черемош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09892"/>
            <a:ext cx="2952328" cy="221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06081" y="5651956"/>
            <a:ext cx="1153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Черемош</a:t>
            </a:r>
            <a:endParaRPr lang="uk-UA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1" name="Picture 7" descr="D:\olja\Робота\Українська мова\Уроки для Н.В\фони для презентацій\латориця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731012"/>
            <a:ext cx="3357536" cy="188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067943" y="4194696"/>
            <a:ext cx="1211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Латориця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38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7410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476672"/>
            <a:ext cx="77048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Дніпрогес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– Дніпровська гідроелектростанція поблизу Запоріжжя.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4" descr="D:\olja\Робота\Українська мова\Уроки для Н.В\фони для презентацій\загружено (2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727" y="3645024"/>
            <a:ext cx="5157736" cy="2888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1" name="Picture 3" descr="D:\olja\Робота\Українська мова\Уроки для Н.В\фони для презентацій\загружено (2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701" y="1430779"/>
            <a:ext cx="3883496" cy="298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28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8434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5" name="Picture 3" descr="D:\olja\Робота\Українська мова\Уроки для Н.В\фони для презентацій\images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56791"/>
            <a:ext cx="6192688" cy="463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67744" y="548680"/>
            <a:ext cx="48626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Виправ помилку</a:t>
            </a:r>
            <a:endParaRPr lang="uk-UA" sz="4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9712" y="1988840"/>
            <a:ext cx="56166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Місто хмельницький, вулиця </a:t>
            </a:r>
            <a:r>
              <a:rPr lang="uk-UA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Кам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янецька</a:t>
            </a:r>
            <a:r>
              <a:rPr lang="uk-UA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Річка </a:t>
            </a:r>
            <a:r>
              <a:rPr lang="uk-UA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дніпро</a:t>
            </a:r>
            <a:r>
              <a:rPr lang="uk-UA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село тепле</a:t>
            </a:r>
            <a:r>
              <a:rPr lang="uk-UA" b="1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0601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7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кутник 11"/>
          <p:cNvSpPr/>
          <p:nvPr/>
        </p:nvSpPr>
        <p:spPr>
          <a:xfrm>
            <a:off x="5148064" y="3789041"/>
            <a:ext cx="3290589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кутник 10"/>
          <p:cNvSpPr/>
          <p:nvPr/>
        </p:nvSpPr>
        <p:spPr>
          <a:xfrm>
            <a:off x="1331640" y="3643573"/>
            <a:ext cx="2160240" cy="1800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кутник 9"/>
          <p:cNvSpPr/>
          <p:nvPr/>
        </p:nvSpPr>
        <p:spPr>
          <a:xfrm>
            <a:off x="5508103" y="589785"/>
            <a:ext cx="2525695" cy="20621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кутник 8"/>
          <p:cNvSpPr/>
          <p:nvPr/>
        </p:nvSpPr>
        <p:spPr>
          <a:xfrm>
            <a:off x="1472147" y="836004"/>
            <a:ext cx="2592288" cy="156966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651887"/>
            <a:ext cx="36476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Велика буква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5696" y="1082226"/>
            <a:ext cx="18651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Початок </a:t>
            </a:r>
          </a:p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речення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589784"/>
            <a:ext cx="230967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Прізвища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імена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по батькові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людей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3990362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Клички</a:t>
            </a:r>
          </a:p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тварин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19273" y="3922681"/>
            <a:ext cx="31193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Назви міст, сіл, 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вулиць, річок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13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836712"/>
            <a:ext cx="66247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Девіз уроку</a:t>
            </a:r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4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Думати швидко.</a:t>
            </a:r>
          </a:p>
          <a:p>
            <a:pPr algn="ctr"/>
            <a:r>
              <a:rPr lang="uk-UA" sz="4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Виконувати чітко.</a:t>
            </a:r>
          </a:p>
          <a:p>
            <a:pPr algn="ctr"/>
            <a:r>
              <a:rPr lang="uk-UA" sz="4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Творчо працювати.</a:t>
            </a:r>
          </a:p>
          <a:p>
            <a:pPr algn="ctr"/>
            <a:r>
              <a:rPr lang="uk-UA" sz="4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Каліграфічно писати.</a:t>
            </a:r>
            <a:endParaRPr lang="uk-UA" sz="48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7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482" name="Picture 2" descr="D:\olja\Робота\Українська мова\Уроки для Н.В\фони для презентацій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4"/>
            <a:ext cx="9143999" cy="684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03848" y="1625605"/>
            <a:ext cx="514140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Молодці! </a:t>
            </a:r>
            <a:endParaRPr lang="uk-UA" sz="8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20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196752"/>
            <a:ext cx="65527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uk-UA" sz="72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51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olja\Робота\Українська мова\Уроки для Н.В\фони для презентацій\images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3" y="188640"/>
            <a:ext cx="8646527" cy="6476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971600" y="620688"/>
            <a:ext cx="770485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Завдання.</a:t>
            </a:r>
          </a:p>
          <a:p>
            <a:pPr algn="ctr"/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Мар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яна</a:t>
            </a:r>
            <a:r>
              <a:rPr lang="uk-UA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Андрій, Софія, Олександр, Богдан - …</a:t>
            </a:r>
          </a:p>
          <a:p>
            <a:endParaRPr lang="uk-UA" sz="28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Іванівна, Євгенович, Павлівна, Васильович, Юріївна - </a:t>
            </a:r>
            <a:r>
              <a:rPr lang="uk-UA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uk-UA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Лиска</a:t>
            </a:r>
            <a:r>
              <a:rPr lang="uk-UA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Зірка, Лайка, Дружок, </a:t>
            </a:r>
            <a:r>
              <a:rPr lang="uk-UA" sz="28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Рекс</a:t>
            </a:r>
            <a:r>
              <a:rPr lang="uk-UA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… </a:t>
            </a:r>
            <a:endParaRPr lang="uk-UA" sz="28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8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Головко</a:t>
            </a:r>
            <a:r>
              <a:rPr lang="uk-UA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Олійник, Коваль, Білик</a:t>
            </a:r>
            <a:r>
              <a:rPr lang="uk-UA" sz="28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uk-UA" sz="2800" i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Шевченко </a:t>
            </a:r>
            <a:r>
              <a:rPr lang="uk-UA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uk-UA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88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olja\Робота\Українська мова\Уроки для Н.В\фони для презентацій\images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253" y="468933"/>
            <a:ext cx="7893510" cy="592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49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olja\Робота\Українська мова\Уроки для Н.В\фони для презентацій\images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647" y="813080"/>
            <a:ext cx="6984776" cy="523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1370647" y="1327091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Назви міст, сіл, вулиць, річок пишемо з великої букви.</a:t>
            </a:r>
            <a:endParaRPr lang="uk-UA" sz="7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0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170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39652" y="476672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Я живу у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_іс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ті _мельницькому.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4" descr="D:\olja\Робота\Українська мова\Уроки для Н.В\фони для презентацій\images (2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201" y="1629292"/>
            <a:ext cx="3167076" cy="237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D:\olja\Робота\Українська мова\Уроки для Н.В\фони для презентацій\images (29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21088"/>
            <a:ext cx="328479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D:\olja\Робота\Українська мова\Уроки для Н.В\фони для презентацій\images (27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606" y="4306465"/>
            <a:ext cx="3476534" cy="221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D:\olja\Робота\Українська мова\Уроки для Н.В\фони для презентацій\images (28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36" y="260648"/>
            <a:ext cx="11715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D:\olja\Робота\Українська мова\Уроки для Н.В\фони для презентацій\images (25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528" y="1591281"/>
            <a:ext cx="315307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15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8194" name="Picture 2" descr="D:\olja\Робота\Українська мова\Уроки для Н.В\фони для презентацій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12"/>
            <a:ext cx="9149892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6241" y="69269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7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72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72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7200" b="1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7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sz="72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uk-UA" sz="7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7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7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7200" b="1" i="1" dirty="0" err="1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sz="7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sz="72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sz="7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7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72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uk-UA" sz="72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 descr="D:\olja\Робота\Українська мова\Уроки для Н.В\фони для презентацій\images (3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61" y="1916832"/>
            <a:ext cx="4085210" cy="254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D:\olja\Робота\Українська мова\Уроки для Н.В\фони для презентацій\img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033" y="2852936"/>
            <a:ext cx="3982975" cy="3749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6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D:\olja\Робота\Українська мова\Уроки для Н.В\фони для презентацій\Чернігів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47359"/>
            <a:ext cx="308605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1187624" y="476672"/>
            <a:ext cx="23631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Чернігів</a:t>
            </a:r>
            <a:endParaRPr lang="uk-UA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 descr="D:\olja\Робота\Українська мова\Уроки для Н.В\фони для презентацій\Чернігів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371" y="861392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D:\olja\Робота\Українська мова\Уроки для Н.В\фони для презентацій\images (4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110" y="2562184"/>
            <a:ext cx="3018068" cy="2026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D:\olja\Робота\Українська мова\Уроки для Н.В\фони для презентацій\images (4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221" y="1301130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D:\olja\Робота\Українська мова\Уроки для Н.В\фони для презентацій\images (4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513" y="4725144"/>
            <a:ext cx="4213151" cy="183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D:\olja\Робота\Українська мова\Уроки для Н.В\фони для презентацій\загружено (3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221" y="3602226"/>
            <a:ext cx="3387161" cy="224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79371" y="5460782"/>
            <a:ext cx="802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Десна</a:t>
            </a:r>
            <a:endParaRPr lang="uk-UA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60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214</Words>
  <Application>Microsoft Office PowerPoint</Application>
  <PresentationFormat>Екран (4:3)</PresentationFormat>
  <Paragraphs>71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1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qwer</cp:lastModifiedBy>
  <cp:revision>21</cp:revision>
  <dcterms:created xsi:type="dcterms:W3CDTF">2010-02-23T11:30:32Z</dcterms:created>
  <dcterms:modified xsi:type="dcterms:W3CDTF">2017-02-11T16:33:57Z</dcterms:modified>
</cp:coreProperties>
</file>