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8" r:id="rId2"/>
    <p:sldId id="261" r:id="rId3"/>
    <p:sldId id="262" r:id="rId4"/>
    <p:sldId id="263" r:id="rId5"/>
    <p:sldId id="271" r:id="rId6"/>
    <p:sldId id="265" r:id="rId7"/>
    <p:sldId id="268" r:id="rId8"/>
    <p:sldId id="266" r:id="rId9"/>
    <p:sldId id="270" r:id="rId10"/>
    <p:sldId id="264" r:id="rId11"/>
    <p:sldId id="26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131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A8AB3-D84E-45B9-A157-3B430E991F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808E7-4235-4643-923D-B0D1418ABFC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dirty="0" smtClean="0"/>
        </a:p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ЛАВУАЗЬЄ</a:t>
          </a:r>
          <a:endParaRPr lang="ru-RU" dirty="0"/>
        </a:p>
      </dgm:t>
    </dgm:pt>
    <dgm:pt modelId="{B60F108D-BE99-4588-AFF6-93533ACB667D}" type="parTrans" cxnId="{0C731AEB-9B39-4E08-A6AE-34F3C5078049}">
      <dgm:prSet/>
      <dgm:spPr/>
      <dgm:t>
        <a:bodyPr/>
        <a:lstStyle/>
        <a:p>
          <a:endParaRPr lang="ru-RU"/>
        </a:p>
      </dgm:t>
    </dgm:pt>
    <dgm:pt modelId="{857DD3C1-E4DA-4F3E-AD0D-6E11FDB2BCA1}" type="sibTrans" cxnId="{0C731AEB-9B39-4E08-A6AE-34F3C5078049}">
      <dgm:prSet/>
      <dgm:spPr/>
      <dgm:t>
        <a:bodyPr/>
        <a:lstStyle/>
        <a:p>
          <a:endParaRPr lang="ru-RU"/>
        </a:p>
      </dgm:t>
    </dgm:pt>
    <dgm:pt modelId="{5FD0E185-46FD-4FB4-BD80-AFFE3F3DB990}">
      <dgm:prSet phldrT="[Текст]"/>
      <dgm:spPr/>
      <dgm:t>
        <a:bodyPr/>
        <a:lstStyle/>
        <a:p>
          <a:pPr algn="l"/>
          <a:r>
            <a:rPr lang="uk-UA" dirty="0" smtClean="0"/>
            <a:t>Й. Я. БЕРЦЕЛІУС-1812-1819</a:t>
          </a:r>
          <a:endParaRPr lang="ru-RU" dirty="0"/>
        </a:p>
      </dgm:t>
    </dgm:pt>
    <dgm:pt modelId="{81609443-5723-4D0E-A670-31E43C3E4B21}" type="parTrans" cxnId="{F15564F0-05B7-4570-B3C6-8F00C646147F}">
      <dgm:prSet/>
      <dgm:spPr/>
      <dgm:t>
        <a:bodyPr/>
        <a:lstStyle/>
        <a:p>
          <a:endParaRPr lang="ru-RU"/>
        </a:p>
      </dgm:t>
    </dgm:pt>
    <dgm:pt modelId="{D50E5F90-5962-47C9-A087-9CB6457EFFFD}" type="sibTrans" cxnId="{F15564F0-05B7-4570-B3C6-8F00C646147F}">
      <dgm:prSet/>
      <dgm:spPr/>
      <dgm:t>
        <a:bodyPr/>
        <a:lstStyle/>
        <a:p>
          <a:endParaRPr lang="ru-RU"/>
        </a:p>
      </dgm:t>
    </dgm:pt>
    <dgm:pt modelId="{BF64123E-E6CA-46D0-AA75-56ABDC2D0AB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 dirty="0" smtClean="0"/>
        </a:p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ДЕБЕРЕЙНЕР</a:t>
          </a:r>
          <a:endParaRPr lang="ru-RU" dirty="0"/>
        </a:p>
      </dgm:t>
    </dgm:pt>
    <dgm:pt modelId="{4FA70898-79BD-422A-BF57-AA9D1144C402}" type="parTrans" cxnId="{CBC7ECC9-2A1B-47FE-A2DA-7132D16A5EB7}">
      <dgm:prSet/>
      <dgm:spPr/>
      <dgm:t>
        <a:bodyPr/>
        <a:lstStyle/>
        <a:p>
          <a:endParaRPr lang="ru-RU"/>
        </a:p>
      </dgm:t>
    </dgm:pt>
    <dgm:pt modelId="{A1BD673B-BD2F-48BD-BA53-068FA314A79E}" type="sibTrans" cxnId="{CBC7ECC9-2A1B-47FE-A2DA-7132D16A5EB7}">
      <dgm:prSet/>
      <dgm:spPr/>
      <dgm:t>
        <a:bodyPr/>
        <a:lstStyle/>
        <a:p>
          <a:endParaRPr lang="ru-RU"/>
        </a:p>
      </dgm:t>
    </dgm:pt>
    <dgm:pt modelId="{5804E96C-97CB-4647-9EA8-D6A3C160D4C8}">
      <dgm:prSet phldrT="[Текст]"/>
      <dgm:spPr/>
      <dgm:t>
        <a:bodyPr/>
        <a:lstStyle/>
        <a:p>
          <a:pPr algn="l"/>
          <a:r>
            <a:rPr lang="uk-UA" dirty="0" smtClean="0"/>
            <a:t>Й.В. ДЕБЕРЕЙНЕР-1829</a:t>
          </a:r>
          <a:endParaRPr lang="ru-RU" dirty="0"/>
        </a:p>
      </dgm:t>
    </dgm:pt>
    <dgm:pt modelId="{8D78C343-D774-4560-8943-318BFA3CBF0D}" type="parTrans" cxnId="{14DD25EE-EA87-4D54-9AAE-9E76580BFC62}">
      <dgm:prSet/>
      <dgm:spPr/>
      <dgm:t>
        <a:bodyPr/>
        <a:lstStyle/>
        <a:p>
          <a:endParaRPr lang="ru-RU"/>
        </a:p>
      </dgm:t>
    </dgm:pt>
    <dgm:pt modelId="{6E5A8719-FCD8-4D1E-8571-13D52A7CFE93}" type="sibTrans" cxnId="{14DD25EE-EA87-4D54-9AAE-9E76580BFC62}">
      <dgm:prSet/>
      <dgm:spPr/>
      <dgm:t>
        <a:bodyPr/>
        <a:lstStyle/>
        <a:p>
          <a:endParaRPr lang="ru-RU"/>
        </a:p>
      </dgm:t>
    </dgm:pt>
    <dgm:pt modelId="{BDACE99A-8725-47B1-8316-27AB552F79A6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 dirty="0" smtClean="0"/>
        </a:p>
        <a:p>
          <a:endParaRPr lang="uk-UA" dirty="0" smtClean="0"/>
        </a:p>
        <a:p>
          <a:endParaRPr lang="uk-UA" dirty="0" smtClean="0">
            <a:solidFill>
              <a:schemeClr val="tx2">
                <a:lumMod val="75000"/>
              </a:schemeClr>
            </a:solidFill>
          </a:endParaRPr>
        </a:p>
        <a:p>
          <a:endParaRPr lang="uk-UA" dirty="0" smtClean="0">
            <a:solidFill>
              <a:schemeClr val="accent1">
                <a:lumMod val="20000"/>
                <a:lumOff val="80000"/>
              </a:schemeClr>
            </a:solidFill>
          </a:endParaRPr>
        </a:p>
        <a:p>
          <a:endParaRPr lang="uk-UA" dirty="0" smtClean="0">
            <a:solidFill>
              <a:srgbClr val="FFC000"/>
            </a:solidFill>
          </a:endParaRPr>
        </a:p>
        <a:p>
          <a:r>
            <a:rPr lang="uk-UA" dirty="0" smtClean="0">
              <a:solidFill>
                <a:srgbClr val="FFC000"/>
              </a:solidFill>
            </a:rPr>
            <a:t>БЕРЦЕЛІУС</a:t>
          </a:r>
          <a:endParaRPr lang="ru-RU" dirty="0">
            <a:solidFill>
              <a:srgbClr val="FFC000"/>
            </a:solidFill>
          </a:endParaRPr>
        </a:p>
      </dgm:t>
    </dgm:pt>
    <dgm:pt modelId="{76BAE40A-07BD-4C3C-AC7B-84BF0D3DDED2}" type="sibTrans" cxnId="{2C546CE0-56C4-4819-B78E-7FE38F9BF38C}">
      <dgm:prSet/>
      <dgm:spPr/>
      <dgm:t>
        <a:bodyPr/>
        <a:lstStyle/>
        <a:p>
          <a:endParaRPr lang="ru-RU"/>
        </a:p>
      </dgm:t>
    </dgm:pt>
    <dgm:pt modelId="{4BDD3391-69A0-4396-B894-47430028CEA3}" type="parTrans" cxnId="{2C546CE0-56C4-4819-B78E-7FE38F9BF38C}">
      <dgm:prSet/>
      <dgm:spPr/>
      <dgm:t>
        <a:bodyPr/>
        <a:lstStyle/>
        <a:p>
          <a:endParaRPr lang="ru-RU"/>
        </a:p>
      </dgm:t>
    </dgm:pt>
    <dgm:pt modelId="{5410E2CC-B3C8-428A-9C77-B15C1B2AE209}">
      <dgm:prSet phldrT="[Текст]"/>
      <dgm:spPr/>
      <dgm:t>
        <a:bodyPr/>
        <a:lstStyle/>
        <a:p>
          <a:pPr algn="l"/>
          <a:r>
            <a:rPr lang="uk-UA" dirty="0" smtClean="0"/>
            <a:t>А. ЛАВУАЗЬЄ-1787</a:t>
          </a:r>
          <a:endParaRPr lang="ru-RU" dirty="0"/>
        </a:p>
      </dgm:t>
    </dgm:pt>
    <dgm:pt modelId="{EC3C4930-2370-49CB-A3A6-4B95BAFF0C56}" type="sibTrans" cxnId="{96DE0D42-21EB-4B66-BCD2-AD37087B74BD}">
      <dgm:prSet/>
      <dgm:spPr/>
      <dgm:t>
        <a:bodyPr/>
        <a:lstStyle/>
        <a:p>
          <a:endParaRPr lang="ru-RU"/>
        </a:p>
      </dgm:t>
    </dgm:pt>
    <dgm:pt modelId="{9B848D02-2743-4ACD-A6AB-9EC58219A309}" type="parTrans" cxnId="{96DE0D42-21EB-4B66-BCD2-AD37087B74BD}">
      <dgm:prSet/>
      <dgm:spPr/>
      <dgm:t>
        <a:bodyPr/>
        <a:lstStyle/>
        <a:p>
          <a:endParaRPr lang="ru-RU"/>
        </a:p>
      </dgm:t>
    </dgm:pt>
    <dgm:pt modelId="{D812B97C-DDAF-4972-861B-633B44CB8C42}">
      <dgm:prSet phldrT="[Текст]"/>
      <dgm:spPr/>
      <dgm:t>
        <a:bodyPr/>
        <a:lstStyle/>
        <a:p>
          <a:pPr algn="l"/>
          <a:r>
            <a:rPr lang="uk-UA" dirty="0" smtClean="0"/>
            <a:t>МЕТАЛІЧНІ ТА НЕМЕТАЛІЧНІ</a:t>
          </a:r>
          <a:endParaRPr lang="ru-RU" dirty="0"/>
        </a:p>
      </dgm:t>
    </dgm:pt>
    <dgm:pt modelId="{7ABDCF24-7678-4915-9749-19EE173A4C9D}" type="parTrans" cxnId="{FC53B47F-575F-46F8-9CD4-8878691FAB76}">
      <dgm:prSet/>
      <dgm:spPr/>
      <dgm:t>
        <a:bodyPr/>
        <a:lstStyle/>
        <a:p>
          <a:endParaRPr lang="ru-RU"/>
        </a:p>
      </dgm:t>
    </dgm:pt>
    <dgm:pt modelId="{FF72D56B-FE4B-42B0-BE20-33FFA7DBFCF7}" type="sibTrans" cxnId="{FC53B47F-575F-46F8-9CD4-8878691FAB76}">
      <dgm:prSet/>
      <dgm:spPr/>
      <dgm:t>
        <a:bodyPr/>
        <a:lstStyle/>
        <a:p>
          <a:endParaRPr lang="ru-RU"/>
        </a:p>
      </dgm:t>
    </dgm:pt>
    <dgm:pt modelId="{A9FD67FB-95CB-4DBF-92B8-1593BC58D19D}">
      <dgm:prSet phldrT="[Текст]"/>
      <dgm:spPr/>
      <dgm:t>
        <a:bodyPr/>
        <a:lstStyle/>
        <a:p>
          <a:pPr algn="l"/>
          <a:r>
            <a:rPr lang="uk-UA" dirty="0" smtClean="0"/>
            <a:t>ТРІАДИ ПОДІБНИХ-5 СІМЕЙСТВ</a:t>
          </a:r>
          <a:endParaRPr lang="ru-RU" dirty="0"/>
        </a:p>
      </dgm:t>
    </dgm:pt>
    <dgm:pt modelId="{9F093520-C815-459E-8693-5A4060C60840}" type="parTrans" cxnId="{75D44B64-D2CA-4E70-A218-05203FDE4AAD}">
      <dgm:prSet/>
      <dgm:spPr/>
      <dgm:t>
        <a:bodyPr/>
        <a:lstStyle/>
        <a:p>
          <a:endParaRPr lang="ru-RU"/>
        </a:p>
      </dgm:t>
    </dgm:pt>
    <dgm:pt modelId="{A3435C35-0382-4E6F-8F93-3CB2A212B944}" type="sibTrans" cxnId="{75D44B64-D2CA-4E70-A218-05203FDE4AAD}">
      <dgm:prSet/>
      <dgm:spPr/>
      <dgm:t>
        <a:bodyPr/>
        <a:lstStyle/>
        <a:p>
          <a:endParaRPr lang="ru-RU"/>
        </a:p>
      </dgm:t>
    </dgm:pt>
    <dgm:pt modelId="{251CBAC4-1B58-46BF-A1C1-8CBA03A35E73}">
      <dgm:prSet phldrT="[Текст]"/>
      <dgm:spPr/>
      <dgm:t>
        <a:bodyPr/>
        <a:lstStyle/>
        <a:p>
          <a:pPr algn="l"/>
          <a:r>
            <a:rPr lang="uk-UA" dirty="0" smtClean="0"/>
            <a:t>ПО ФІЗИЧНИМ ТА ХІМІЧНИМ ВЛАСТИВОСТЯМ</a:t>
          </a:r>
          <a:endParaRPr lang="ru-RU" dirty="0"/>
        </a:p>
      </dgm:t>
    </dgm:pt>
    <dgm:pt modelId="{1C3F317E-2EFE-4F42-BE38-0C90A9157C09}" type="parTrans" cxnId="{527407E7-7661-40E4-BD12-A5CB4AF8CA3B}">
      <dgm:prSet/>
      <dgm:spPr/>
      <dgm:t>
        <a:bodyPr/>
        <a:lstStyle/>
        <a:p>
          <a:endParaRPr lang="ru-RU"/>
        </a:p>
      </dgm:t>
    </dgm:pt>
    <dgm:pt modelId="{579D2605-8811-4B8C-8242-49662FFA09B0}" type="sibTrans" cxnId="{527407E7-7661-40E4-BD12-A5CB4AF8CA3B}">
      <dgm:prSet/>
      <dgm:spPr/>
      <dgm:t>
        <a:bodyPr/>
        <a:lstStyle/>
        <a:p>
          <a:endParaRPr lang="ru-RU"/>
        </a:p>
      </dgm:t>
    </dgm:pt>
    <dgm:pt modelId="{BD347AA8-5F32-4935-A2E2-A7C4B2B62EFE}" type="pres">
      <dgm:prSet presAssocID="{C30A8AB3-D84E-45B9-A157-3B430E991F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8C771D-A8F6-4EFC-8788-88E3CF68B77F}" type="pres">
      <dgm:prSet presAssocID="{A86808E7-4235-4643-923D-B0D1418ABFCB}" presName="linNode" presStyleCnt="0"/>
      <dgm:spPr/>
    </dgm:pt>
    <dgm:pt modelId="{E2EBC9ED-7B5B-40FB-9366-B3E181AE9695}" type="pres">
      <dgm:prSet presAssocID="{A86808E7-4235-4643-923D-B0D1418ABFCB}" presName="parentText" presStyleLbl="node1" presStyleIdx="0" presStyleCnt="3" custScaleX="71337" custScaleY="880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6FF00-0935-41B9-B8AF-E1155F54A654}" type="pres">
      <dgm:prSet presAssocID="{A86808E7-4235-4643-923D-B0D1418ABFCB}" presName="descendantText" presStyleLbl="alignAccFollowNode1" presStyleIdx="0" presStyleCnt="3" custScaleX="113804" custLinFactNeighborX="3338" custLinFactNeighborY="4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977BC-B2D1-420D-9760-6E6486FD935B}" type="pres">
      <dgm:prSet presAssocID="{857DD3C1-E4DA-4F3E-AD0D-6E11FDB2BCA1}" presName="sp" presStyleCnt="0"/>
      <dgm:spPr/>
    </dgm:pt>
    <dgm:pt modelId="{98E625D1-42A9-409D-A398-3E2B4E374D68}" type="pres">
      <dgm:prSet presAssocID="{BDACE99A-8725-47B1-8316-27AB552F79A6}" presName="linNode" presStyleCnt="0"/>
      <dgm:spPr/>
    </dgm:pt>
    <dgm:pt modelId="{6B5B488C-3C32-42C7-94CC-EB343D4DA557}" type="pres">
      <dgm:prSet presAssocID="{BDACE99A-8725-47B1-8316-27AB552F79A6}" presName="parentText" presStyleLbl="node1" presStyleIdx="1" presStyleCnt="3" custScaleX="87888" custScaleY="99092" custLinFactNeighborX="4" custLinFactNeighborY="-5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05E9E-9F66-4B64-81EF-A473D3E6A7D8}" type="pres">
      <dgm:prSet presAssocID="{BDACE99A-8725-47B1-8316-27AB552F79A6}" presName="descendantText" presStyleLbl="alignAccFollowNode1" presStyleIdx="1" presStyleCnt="3" custScaleX="12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EEC1E-2B1A-425E-94CE-08C90C549B59}" type="pres">
      <dgm:prSet presAssocID="{76BAE40A-07BD-4C3C-AC7B-84BF0D3DDED2}" presName="sp" presStyleCnt="0"/>
      <dgm:spPr/>
    </dgm:pt>
    <dgm:pt modelId="{1D3CE5A6-0201-4B5A-B2E6-6750A696D480}" type="pres">
      <dgm:prSet presAssocID="{BF64123E-E6CA-46D0-AA75-56ABDC2D0AB2}" presName="linNode" presStyleCnt="0"/>
      <dgm:spPr/>
    </dgm:pt>
    <dgm:pt modelId="{71932148-2273-45C9-9EC6-9EFF87172B82}" type="pres">
      <dgm:prSet presAssocID="{BF64123E-E6CA-46D0-AA75-56ABDC2D0AB2}" presName="parentText" presStyleLbl="node1" presStyleIdx="2" presStyleCnt="3" custScaleX="83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5DFD5-E9A1-45DF-9B07-0DD7A24477FA}" type="pres">
      <dgm:prSet presAssocID="{BF64123E-E6CA-46D0-AA75-56ABDC2D0AB2}" presName="descendantText" presStyleLbl="alignAccFollowNode1" presStyleIdx="2" presStyleCnt="3" custScaleX="109185" custLinFactNeighborX="1913" custLinFactNeighborY="2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C7ECC9-2A1B-47FE-A2DA-7132D16A5EB7}" srcId="{C30A8AB3-D84E-45B9-A157-3B430E991F81}" destId="{BF64123E-E6CA-46D0-AA75-56ABDC2D0AB2}" srcOrd="2" destOrd="0" parTransId="{4FA70898-79BD-422A-BF57-AA9D1144C402}" sibTransId="{A1BD673B-BD2F-48BD-BA53-068FA314A79E}"/>
    <dgm:cxn modelId="{0C731AEB-9B39-4E08-A6AE-34F3C5078049}" srcId="{C30A8AB3-D84E-45B9-A157-3B430E991F81}" destId="{A86808E7-4235-4643-923D-B0D1418ABFCB}" srcOrd="0" destOrd="0" parTransId="{B60F108D-BE99-4588-AFF6-93533ACB667D}" sibTransId="{857DD3C1-E4DA-4F3E-AD0D-6E11FDB2BCA1}"/>
    <dgm:cxn modelId="{527407E7-7661-40E4-BD12-A5CB4AF8CA3B}" srcId="{BDACE99A-8725-47B1-8316-27AB552F79A6}" destId="{251CBAC4-1B58-46BF-A1C1-8CBA03A35E73}" srcOrd="1" destOrd="0" parTransId="{1C3F317E-2EFE-4F42-BE38-0C90A9157C09}" sibTransId="{579D2605-8811-4B8C-8242-49662FFA09B0}"/>
    <dgm:cxn modelId="{E5696F72-95FA-4682-ABDA-AA30D2290F69}" type="presOf" srcId="{A9FD67FB-95CB-4DBF-92B8-1593BC58D19D}" destId="{EF95DFD5-E9A1-45DF-9B07-0DD7A24477FA}" srcOrd="0" destOrd="1" presId="urn:microsoft.com/office/officeart/2005/8/layout/vList5"/>
    <dgm:cxn modelId="{0987FA44-9AEC-4998-B527-A1FAD37CCEE6}" type="presOf" srcId="{251CBAC4-1B58-46BF-A1C1-8CBA03A35E73}" destId="{EA705E9E-9F66-4B64-81EF-A473D3E6A7D8}" srcOrd="0" destOrd="1" presId="urn:microsoft.com/office/officeart/2005/8/layout/vList5"/>
    <dgm:cxn modelId="{96E05002-4FD1-4DE8-9BAF-F0CE50F00B7C}" type="presOf" srcId="{C30A8AB3-D84E-45B9-A157-3B430E991F81}" destId="{BD347AA8-5F32-4935-A2E2-A7C4B2B62EFE}" srcOrd="0" destOrd="0" presId="urn:microsoft.com/office/officeart/2005/8/layout/vList5"/>
    <dgm:cxn modelId="{75D44B64-D2CA-4E70-A218-05203FDE4AAD}" srcId="{BF64123E-E6CA-46D0-AA75-56ABDC2D0AB2}" destId="{A9FD67FB-95CB-4DBF-92B8-1593BC58D19D}" srcOrd="1" destOrd="0" parTransId="{9F093520-C815-459E-8693-5A4060C60840}" sibTransId="{A3435C35-0382-4E6F-8F93-3CB2A212B944}"/>
    <dgm:cxn modelId="{755CCDB6-2D94-4600-A527-1100A300192F}" type="presOf" srcId="{A86808E7-4235-4643-923D-B0D1418ABFCB}" destId="{E2EBC9ED-7B5B-40FB-9366-B3E181AE9695}" srcOrd="0" destOrd="0" presId="urn:microsoft.com/office/officeart/2005/8/layout/vList5"/>
    <dgm:cxn modelId="{4E631BF7-802B-40EF-993D-8B41E7CB1062}" type="presOf" srcId="{BF64123E-E6CA-46D0-AA75-56ABDC2D0AB2}" destId="{71932148-2273-45C9-9EC6-9EFF87172B82}" srcOrd="0" destOrd="0" presId="urn:microsoft.com/office/officeart/2005/8/layout/vList5"/>
    <dgm:cxn modelId="{2455C1FA-C635-4B91-8E86-BB2AFC2BDB80}" type="presOf" srcId="{5FD0E185-46FD-4FB4-BD80-AFFE3F3DB990}" destId="{EA705E9E-9F66-4B64-81EF-A473D3E6A7D8}" srcOrd="0" destOrd="0" presId="urn:microsoft.com/office/officeart/2005/8/layout/vList5"/>
    <dgm:cxn modelId="{99B2D47D-0B1A-44CE-9E6F-976A537DFCB7}" type="presOf" srcId="{D812B97C-DDAF-4972-861B-633B44CB8C42}" destId="{E4A6FF00-0935-41B9-B8AF-E1155F54A654}" srcOrd="0" destOrd="1" presId="urn:microsoft.com/office/officeart/2005/8/layout/vList5"/>
    <dgm:cxn modelId="{F15564F0-05B7-4570-B3C6-8F00C646147F}" srcId="{BDACE99A-8725-47B1-8316-27AB552F79A6}" destId="{5FD0E185-46FD-4FB4-BD80-AFFE3F3DB990}" srcOrd="0" destOrd="0" parTransId="{81609443-5723-4D0E-A670-31E43C3E4B21}" sibTransId="{D50E5F90-5962-47C9-A087-9CB6457EFFFD}"/>
    <dgm:cxn modelId="{14DD25EE-EA87-4D54-9AAE-9E76580BFC62}" srcId="{BF64123E-E6CA-46D0-AA75-56ABDC2D0AB2}" destId="{5804E96C-97CB-4647-9EA8-D6A3C160D4C8}" srcOrd="0" destOrd="0" parTransId="{8D78C343-D774-4560-8943-318BFA3CBF0D}" sibTransId="{6E5A8719-FCD8-4D1E-8571-13D52A7CFE93}"/>
    <dgm:cxn modelId="{D13E2B66-366F-4117-A1DD-26D5CAFCA759}" type="presOf" srcId="{5410E2CC-B3C8-428A-9C77-B15C1B2AE209}" destId="{E4A6FF00-0935-41B9-B8AF-E1155F54A654}" srcOrd="0" destOrd="0" presId="urn:microsoft.com/office/officeart/2005/8/layout/vList5"/>
    <dgm:cxn modelId="{FC53B47F-575F-46F8-9CD4-8878691FAB76}" srcId="{A86808E7-4235-4643-923D-B0D1418ABFCB}" destId="{D812B97C-DDAF-4972-861B-633B44CB8C42}" srcOrd="1" destOrd="0" parTransId="{7ABDCF24-7678-4915-9749-19EE173A4C9D}" sibTransId="{FF72D56B-FE4B-42B0-BE20-33FFA7DBFCF7}"/>
    <dgm:cxn modelId="{96DE0D42-21EB-4B66-BCD2-AD37087B74BD}" srcId="{A86808E7-4235-4643-923D-B0D1418ABFCB}" destId="{5410E2CC-B3C8-428A-9C77-B15C1B2AE209}" srcOrd="0" destOrd="0" parTransId="{9B848D02-2743-4ACD-A6AB-9EC58219A309}" sibTransId="{EC3C4930-2370-49CB-A3A6-4B95BAFF0C56}"/>
    <dgm:cxn modelId="{D8C3634A-A32C-4A80-A48A-D6166D11E812}" type="presOf" srcId="{5804E96C-97CB-4647-9EA8-D6A3C160D4C8}" destId="{EF95DFD5-E9A1-45DF-9B07-0DD7A24477FA}" srcOrd="0" destOrd="0" presId="urn:microsoft.com/office/officeart/2005/8/layout/vList5"/>
    <dgm:cxn modelId="{2C546CE0-56C4-4819-B78E-7FE38F9BF38C}" srcId="{C30A8AB3-D84E-45B9-A157-3B430E991F81}" destId="{BDACE99A-8725-47B1-8316-27AB552F79A6}" srcOrd="1" destOrd="0" parTransId="{4BDD3391-69A0-4396-B894-47430028CEA3}" sibTransId="{76BAE40A-07BD-4C3C-AC7B-84BF0D3DDED2}"/>
    <dgm:cxn modelId="{33DFDA51-DFBE-4325-A4A6-03B7B498DACB}" type="presOf" srcId="{BDACE99A-8725-47B1-8316-27AB552F79A6}" destId="{6B5B488C-3C32-42C7-94CC-EB343D4DA557}" srcOrd="0" destOrd="0" presId="urn:microsoft.com/office/officeart/2005/8/layout/vList5"/>
    <dgm:cxn modelId="{A39A698F-7F6A-45B3-A867-731BB4C00555}" type="presParOf" srcId="{BD347AA8-5F32-4935-A2E2-A7C4B2B62EFE}" destId="{AB8C771D-A8F6-4EFC-8788-88E3CF68B77F}" srcOrd="0" destOrd="0" presId="urn:microsoft.com/office/officeart/2005/8/layout/vList5"/>
    <dgm:cxn modelId="{EB639453-F2A4-4518-AD83-107811DA2BE6}" type="presParOf" srcId="{AB8C771D-A8F6-4EFC-8788-88E3CF68B77F}" destId="{E2EBC9ED-7B5B-40FB-9366-B3E181AE9695}" srcOrd="0" destOrd="0" presId="urn:microsoft.com/office/officeart/2005/8/layout/vList5"/>
    <dgm:cxn modelId="{6FD70ECD-2B22-443B-8B4A-19E2054C5DE2}" type="presParOf" srcId="{AB8C771D-A8F6-4EFC-8788-88E3CF68B77F}" destId="{E4A6FF00-0935-41B9-B8AF-E1155F54A654}" srcOrd="1" destOrd="0" presId="urn:microsoft.com/office/officeart/2005/8/layout/vList5"/>
    <dgm:cxn modelId="{3A36326C-495B-45AA-830A-A5E111E22BBC}" type="presParOf" srcId="{BD347AA8-5F32-4935-A2E2-A7C4B2B62EFE}" destId="{723977BC-B2D1-420D-9760-6E6486FD935B}" srcOrd="1" destOrd="0" presId="urn:microsoft.com/office/officeart/2005/8/layout/vList5"/>
    <dgm:cxn modelId="{15E893C4-3BBA-4461-878A-25204C37384F}" type="presParOf" srcId="{BD347AA8-5F32-4935-A2E2-A7C4B2B62EFE}" destId="{98E625D1-42A9-409D-A398-3E2B4E374D68}" srcOrd="2" destOrd="0" presId="urn:microsoft.com/office/officeart/2005/8/layout/vList5"/>
    <dgm:cxn modelId="{4BA14F59-B87F-458A-84FA-8D8F40F5CE36}" type="presParOf" srcId="{98E625D1-42A9-409D-A398-3E2B4E374D68}" destId="{6B5B488C-3C32-42C7-94CC-EB343D4DA557}" srcOrd="0" destOrd="0" presId="urn:microsoft.com/office/officeart/2005/8/layout/vList5"/>
    <dgm:cxn modelId="{90811BA8-050C-4671-B696-3D8B83B6FBE6}" type="presParOf" srcId="{98E625D1-42A9-409D-A398-3E2B4E374D68}" destId="{EA705E9E-9F66-4B64-81EF-A473D3E6A7D8}" srcOrd="1" destOrd="0" presId="urn:microsoft.com/office/officeart/2005/8/layout/vList5"/>
    <dgm:cxn modelId="{49C645FF-5B2F-410E-928C-17A1E9FE3396}" type="presParOf" srcId="{BD347AA8-5F32-4935-A2E2-A7C4B2B62EFE}" destId="{197EEC1E-2B1A-425E-94CE-08C90C549B59}" srcOrd="3" destOrd="0" presId="urn:microsoft.com/office/officeart/2005/8/layout/vList5"/>
    <dgm:cxn modelId="{75A065AE-68DC-4AB4-92BB-07ADFDF0D3D0}" type="presParOf" srcId="{BD347AA8-5F32-4935-A2E2-A7C4B2B62EFE}" destId="{1D3CE5A6-0201-4B5A-B2E6-6750A696D480}" srcOrd="4" destOrd="0" presId="urn:microsoft.com/office/officeart/2005/8/layout/vList5"/>
    <dgm:cxn modelId="{0D089FE2-534A-4B6E-9234-2DD500915015}" type="presParOf" srcId="{1D3CE5A6-0201-4B5A-B2E6-6750A696D480}" destId="{71932148-2273-45C9-9EC6-9EFF87172B82}" srcOrd="0" destOrd="0" presId="urn:microsoft.com/office/officeart/2005/8/layout/vList5"/>
    <dgm:cxn modelId="{E76A1F38-0DD1-4F38-B421-4D369EAC36AB}" type="presParOf" srcId="{1D3CE5A6-0201-4B5A-B2E6-6750A696D480}" destId="{EF95DFD5-E9A1-45DF-9B07-0DD7A24477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8398B0-38A9-440B-B678-0192DB826D5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B464FB-3A19-4EDB-8990-6B6064039085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sz="3300" dirty="0" smtClean="0"/>
        </a:p>
        <a:p>
          <a:endParaRPr lang="uk-UA" sz="3300" dirty="0" smtClean="0"/>
        </a:p>
        <a:p>
          <a:r>
            <a:rPr lang="uk-UA" sz="3200" dirty="0" smtClean="0">
              <a:solidFill>
                <a:schemeClr val="bg1"/>
              </a:solidFill>
            </a:rPr>
            <a:t>ШАНКУРТУА</a:t>
          </a:r>
          <a:endParaRPr lang="ru-RU" sz="3200" dirty="0">
            <a:solidFill>
              <a:schemeClr val="bg1"/>
            </a:solidFill>
          </a:endParaRPr>
        </a:p>
      </dgm:t>
    </dgm:pt>
    <dgm:pt modelId="{1DCB070B-FA96-42B6-B444-CC78269E3FA3}" type="parTrans" cxnId="{2093B308-1B84-449C-A0C4-A12C9E89D9A4}">
      <dgm:prSet/>
      <dgm:spPr/>
      <dgm:t>
        <a:bodyPr/>
        <a:lstStyle/>
        <a:p>
          <a:endParaRPr lang="ru-RU"/>
        </a:p>
      </dgm:t>
    </dgm:pt>
    <dgm:pt modelId="{14AE74E1-788E-400A-8841-CEBD55D3344B}" type="sibTrans" cxnId="{2093B308-1B84-449C-A0C4-A12C9E89D9A4}">
      <dgm:prSet/>
      <dgm:spPr/>
      <dgm:t>
        <a:bodyPr/>
        <a:lstStyle/>
        <a:p>
          <a:endParaRPr lang="ru-RU"/>
        </a:p>
      </dgm:t>
    </dgm:pt>
    <dgm:pt modelId="{9FF78BBB-074E-4F95-AA52-8D4765FC6344}">
      <dgm:prSet phldrT="[Текст]"/>
      <dgm:spPr/>
      <dgm:t>
        <a:bodyPr/>
        <a:lstStyle/>
        <a:p>
          <a:r>
            <a:rPr lang="uk-UA" dirty="0" smtClean="0"/>
            <a:t>А.Е. ШАНКУРТУА-1862</a:t>
          </a:r>
          <a:endParaRPr lang="ru-RU" dirty="0"/>
        </a:p>
      </dgm:t>
    </dgm:pt>
    <dgm:pt modelId="{1ECB9FB9-C566-4AD0-8F70-497B57F26217}" type="parTrans" cxnId="{F798E0C1-9EC5-4398-A9C4-2E1CFE094B94}">
      <dgm:prSet/>
      <dgm:spPr/>
      <dgm:t>
        <a:bodyPr/>
        <a:lstStyle/>
        <a:p>
          <a:endParaRPr lang="ru-RU"/>
        </a:p>
      </dgm:t>
    </dgm:pt>
    <dgm:pt modelId="{19642200-57F0-40FE-89A4-51680A09DD7B}" type="sibTrans" cxnId="{F798E0C1-9EC5-4398-A9C4-2E1CFE094B94}">
      <dgm:prSet/>
      <dgm:spPr/>
      <dgm:t>
        <a:bodyPr/>
        <a:lstStyle/>
        <a:p>
          <a:endParaRPr lang="ru-RU"/>
        </a:p>
      </dgm:t>
    </dgm:pt>
    <dgm:pt modelId="{73748B2D-8CBD-48C5-A31C-187EC07D6B17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НЬЮЛЕНДС</a:t>
          </a:r>
          <a:endParaRPr lang="ru-RU" dirty="0"/>
        </a:p>
      </dgm:t>
    </dgm:pt>
    <dgm:pt modelId="{886F64B1-4B05-4BA3-83FB-F5C4878E98D1}" type="parTrans" cxnId="{D4D450A8-41C0-4078-B317-89BF1204810C}">
      <dgm:prSet/>
      <dgm:spPr/>
      <dgm:t>
        <a:bodyPr/>
        <a:lstStyle/>
        <a:p>
          <a:endParaRPr lang="ru-RU"/>
        </a:p>
      </dgm:t>
    </dgm:pt>
    <dgm:pt modelId="{13317BA4-6BD3-4F70-817E-6FFE255FCE08}" type="sibTrans" cxnId="{D4D450A8-41C0-4078-B317-89BF1204810C}">
      <dgm:prSet/>
      <dgm:spPr/>
      <dgm:t>
        <a:bodyPr/>
        <a:lstStyle/>
        <a:p>
          <a:endParaRPr lang="ru-RU"/>
        </a:p>
      </dgm:t>
    </dgm:pt>
    <dgm:pt modelId="{85FD5ECE-B3CE-4C69-A4AA-C02575752BDE}">
      <dgm:prSet phldrT="[Текст]"/>
      <dgm:spPr/>
      <dgm:t>
        <a:bodyPr/>
        <a:lstStyle/>
        <a:p>
          <a:r>
            <a:rPr lang="uk-UA" dirty="0" smtClean="0"/>
            <a:t>Дж. НЬЮЛЕНДС-1865</a:t>
          </a:r>
          <a:endParaRPr lang="ru-RU" dirty="0"/>
        </a:p>
      </dgm:t>
    </dgm:pt>
    <dgm:pt modelId="{C08F0C4B-2588-41B3-A361-0B6A84052F30}" type="parTrans" cxnId="{B8A32D44-BF25-456F-A30B-527B4336A311}">
      <dgm:prSet/>
      <dgm:spPr/>
      <dgm:t>
        <a:bodyPr/>
        <a:lstStyle/>
        <a:p>
          <a:endParaRPr lang="ru-RU"/>
        </a:p>
      </dgm:t>
    </dgm:pt>
    <dgm:pt modelId="{9923F768-1E80-4684-A03A-4324A455D668}" type="sibTrans" cxnId="{B8A32D44-BF25-456F-A30B-527B4336A311}">
      <dgm:prSet/>
      <dgm:spPr/>
      <dgm:t>
        <a:bodyPr/>
        <a:lstStyle/>
        <a:p>
          <a:endParaRPr lang="ru-RU"/>
        </a:p>
      </dgm:t>
    </dgm:pt>
    <dgm:pt modelId="{D7D7FB75-F9E7-4877-8F84-64912B27E4EE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МЕЙЄР</a:t>
          </a:r>
          <a:endParaRPr lang="ru-RU" dirty="0"/>
        </a:p>
      </dgm:t>
    </dgm:pt>
    <dgm:pt modelId="{835C48D2-1B73-44D4-A05F-1CDFD82877C0}" type="parTrans" cxnId="{918886DD-D0C8-4D75-8EA5-49515E033730}">
      <dgm:prSet/>
      <dgm:spPr/>
      <dgm:t>
        <a:bodyPr/>
        <a:lstStyle/>
        <a:p>
          <a:endParaRPr lang="ru-RU"/>
        </a:p>
      </dgm:t>
    </dgm:pt>
    <dgm:pt modelId="{9B6B7ED5-1437-4466-B085-FB7DD9720983}" type="sibTrans" cxnId="{918886DD-D0C8-4D75-8EA5-49515E033730}">
      <dgm:prSet/>
      <dgm:spPr/>
      <dgm:t>
        <a:bodyPr/>
        <a:lstStyle/>
        <a:p>
          <a:endParaRPr lang="ru-RU"/>
        </a:p>
      </dgm:t>
    </dgm:pt>
    <dgm:pt modelId="{784D9D77-33E6-4EC8-8C0C-828AFAFBCED5}">
      <dgm:prSet phldrT="[Текст]"/>
      <dgm:spPr/>
      <dgm:t>
        <a:bodyPr/>
        <a:lstStyle/>
        <a:p>
          <a:r>
            <a:rPr lang="uk-UA" dirty="0" smtClean="0"/>
            <a:t>Л. МЕЙЄР – 1864 - 1870</a:t>
          </a:r>
          <a:endParaRPr lang="ru-RU" dirty="0"/>
        </a:p>
      </dgm:t>
    </dgm:pt>
    <dgm:pt modelId="{52514B5E-786A-4B81-A7A2-4982299255C4}" type="parTrans" cxnId="{8636E528-B3D0-4637-B95F-3A9FF99F6986}">
      <dgm:prSet/>
      <dgm:spPr/>
      <dgm:t>
        <a:bodyPr/>
        <a:lstStyle/>
        <a:p>
          <a:endParaRPr lang="ru-RU"/>
        </a:p>
      </dgm:t>
    </dgm:pt>
    <dgm:pt modelId="{E2B0CEDB-4CD1-4ABF-9257-CCF9E4828ECA}" type="sibTrans" cxnId="{8636E528-B3D0-4637-B95F-3A9FF99F6986}">
      <dgm:prSet/>
      <dgm:spPr/>
      <dgm:t>
        <a:bodyPr/>
        <a:lstStyle/>
        <a:p>
          <a:endParaRPr lang="ru-RU"/>
        </a:p>
      </dgm:t>
    </dgm:pt>
    <dgm:pt modelId="{68E5D203-2C9B-4364-B4FE-CBC0D4AF8C54}">
      <dgm:prSet/>
      <dgm:spPr/>
      <dgm:t>
        <a:bodyPr/>
        <a:lstStyle/>
        <a:p>
          <a:r>
            <a:rPr lang="uk-UA" dirty="0" smtClean="0"/>
            <a:t>ЗЕМНА СПІРАЛЬ-ЗА ЗРОСТАННЯМ АТОМНИХ МАС</a:t>
          </a:r>
          <a:endParaRPr lang="ru-RU" dirty="0"/>
        </a:p>
      </dgm:t>
    </dgm:pt>
    <dgm:pt modelId="{EC147780-0B64-43FA-9EFB-53F95619C265}" type="parTrans" cxnId="{E033CD20-9B99-4F4F-9438-8DD6AF2BF4B1}">
      <dgm:prSet/>
      <dgm:spPr/>
      <dgm:t>
        <a:bodyPr/>
        <a:lstStyle/>
        <a:p>
          <a:endParaRPr lang="ru-RU"/>
        </a:p>
      </dgm:t>
    </dgm:pt>
    <dgm:pt modelId="{5A2A1688-6F36-414B-8078-7CC3CE1951C2}" type="sibTrans" cxnId="{E033CD20-9B99-4F4F-9438-8DD6AF2BF4B1}">
      <dgm:prSet/>
      <dgm:spPr/>
      <dgm:t>
        <a:bodyPr/>
        <a:lstStyle/>
        <a:p>
          <a:endParaRPr lang="ru-RU"/>
        </a:p>
      </dgm:t>
    </dgm:pt>
    <dgm:pt modelId="{DBF06889-0CCF-4671-9711-9E70DC3C479F}">
      <dgm:prSet/>
      <dgm:spPr/>
      <dgm:t>
        <a:bodyPr/>
        <a:lstStyle/>
        <a:p>
          <a:r>
            <a:rPr lang="uk-UA" dirty="0" smtClean="0"/>
            <a:t>ЗАКОН ОКТАВ</a:t>
          </a:r>
          <a:endParaRPr lang="ru-RU" dirty="0"/>
        </a:p>
      </dgm:t>
    </dgm:pt>
    <dgm:pt modelId="{90FB05BD-D57A-40F7-B8C3-6D980C74009B}" type="parTrans" cxnId="{2B36845F-01F5-4285-92BA-8EBA1F946E91}">
      <dgm:prSet/>
      <dgm:spPr/>
      <dgm:t>
        <a:bodyPr/>
        <a:lstStyle/>
        <a:p>
          <a:endParaRPr lang="ru-RU"/>
        </a:p>
      </dgm:t>
    </dgm:pt>
    <dgm:pt modelId="{54467DDC-6094-49E4-BFFA-FD015CA37F2D}" type="sibTrans" cxnId="{2B36845F-01F5-4285-92BA-8EBA1F946E91}">
      <dgm:prSet/>
      <dgm:spPr/>
      <dgm:t>
        <a:bodyPr/>
        <a:lstStyle/>
        <a:p>
          <a:endParaRPr lang="ru-RU"/>
        </a:p>
      </dgm:t>
    </dgm:pt>
    <dgm:pt modelId="{0290997F-D4CD-49C1-B56D-3F7E938BCA9D}">
      <dgm:prSet/>
      <dgm:spPr/>
      <dgm:t>
        <a:bodyPr/>
        <a:lstStyle/>
        <a:p>
          <a:r>
            <a:rPr lang="uk-UA" dirty="0" smtClean="0"/>
            <a:t>43 ЕЛЕМЕНТА-ЗА ЗРОСТАННЯМ АТОМНИХ МАС</a:t>
          </a:r>
          <a:endParaRPr lang="ru-RU" dirty="0"/>
        </a:p>
      </dgm:t>
    </dgm:pt>
    <dgm:pt modelId="{5ED2AE69-0872-4E09-B0A7-9FAF933151EC}" type="parTrans" cxnId="{6952504C-5D9C-4AEB-B2AC-34EC70379FA2}">
      <dgm:prSet/>
      <dgm:spPr/>
      <dgm:t>
        <a:bodyPr/>
        <a:lstStyle/>
        <a:p>
          <a:endParaRPr lang="ru-RU"/>
        </a:p>
      </dgm:t>
    </dgm:pt>
    <dgm:pt modelId="{633FF402-B1C8-4A91-A661-662CBA9D7BA0}" type="sibTrans" cxnId="{6952504C-5D9C-4AEB-B2AC-34EC70379FA2}">
      <dgm:prSet/>
      <dgm:spPr/>
      <dgm:t>
        <a:bodyPr/>
        <a:lstStyle/>
        <a:p>
          <a:endParaRPr lang="ru-RU"/>
        </a:p>
      </dgm:t>
    </dgm:pt>
    <dgm:pt modelId="{258216EA-2BB4-4282-881C-065C295F8B97}" type="pres">
      <dgm:prSet presAssocID="{E58398B0-38A9-440B-B678-0192DB826D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93A85-DA4A-49C1-91B3-BA680D255703}" type="pres">
      <dgm:prSet presAssocID="{43B464FB-3A19-4EDB-8990-6B6064039085}" presName="linNode" presStyleCnt="0"/>
      <dgm:spPr/>
    </dgm:pt>
    <dgm:pt modelId="{366A4390-D0E5-4257-873F-4C8D3622DDDE}" type="pres">
      <dgm:prSet presAssocID="{43B464FB-3A19-4EDB-8990-6B606403908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45469-945A-4A06-9844-05A139E3C0AB}" type="pres">
      <dgm:prSet presAssocID="{43B464FB-3A19-4EDB-8990-6B606403908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28DD-335E-4C1E-8BDA-91CA4FC0EE55}" type="pres">
      <dgm:prSet presAssocID="{14AE74E1-788E-400A-8841-CEBD55D3344B}" presName="sp" presStyleCnt="0"/>
      <dgm:spPr/>
    </dgm:pt>
    <dgm:pt modelId="{F01DE172-5295-4CC6-AA91-9091FEA4390B}" type="pres">
      <dgm:prSet presAssocID="{73748B2D-8CBD-48C5-A31C-187EC07D6B17}" presName="linNode" presStyleCnt="0"/>
      <dgm:spPr/>
    </dgm:pt>
    <dgm:pt modelId="{03D93C17-71BE-4C36-89C7-BFEB3F1E39B1}" type="pres">
      <dgm:prSet presAssocID="{73748B2D-8CBD-48C5-A31C-187EC07D6B1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91C15-D868-47F0-BB70-C020E09FF69E}" type="pres">
      <dgm:prSet presAssocID="{73748B2D-8CBD-48C5-A31C-187EC07D6B1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81742-982B-4005-8DDA-EC3BCD5F1BD7}" type="pres">
      <dgm:prSet presAssocID="{13317BA4-6BD3-4F70-817E-6FFE255FCE08}" presName="sp" presStyleCnt="0"/>
      <dgm:spPr/>
    </dgm:pt>
    <dgm:pt modelId="{20B64EF0-800D-4C6E-A62D-879A4FE088E5}" type="pres">
      <dgm:prSet presAssocID="{D7D7FB75-F9E7-4877-8F84-64912B27E4EE}" presName="linNode" presStyleCnt="0"/>
      <dgm:spPr/>
    </dgm:pt>
    <dgm:pt modelId="{DB9D544B-81F9-4DBC-A4A5-4DBC8D6DB00C}" type="pres">
      <dgm:prSet presAssocID="{D7D7FB75-F9E7-4877-8F84-64912B27E4E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8D2CB-20B2-4804-A89E-7CB60A32548C}" type="pres">
      <dgm:prSet presAssocID="{D7D7FB75-F9E7-4877-8F84-64912B27E4E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A32D44-BF25-456F-A30B-527B4336A311}" srcId="{73748B2D-8CBD-48C5-A31C-187EC07D6B17}" destId="{85FD5ECE-B3CE-4C69-A4AA-C02575752BDE}" srcOrd="0" destOrd="0" parTransId="{C08F0C4B-2588-41B3-A361-0B6A84052F30}" sibTransId="{9923F768-1E80-4684-A03A-4324A455D668}"/>
    <dgm:cxn modelId="{2B36845F-01F5-4285-92BA-8EBA1F946E91}" srcId="{73748B2D-8CBD-48C5-A31C-187EC07D6B17}" destId="{DBF06889-0CCF-4671-9711-9E70DC3C479F}" srcOrd="1" destOrd="0" parTransId="{90FB05BD-D57A-40F7-B8C3-6D980C74009B}" sibTransId="{54467DDC-6094-49E4-BFFA-FD015CA37F2D}"/>
    <dgm:cxn modelId="{AA983D03-DCE5-4A19-B56D-DF4620FC85AF}" type="presOf" srcId="{68E5D203-2C9B-4364-B4FE-CBC0D4AF8C54}" destId="{AAB45469-945A-4A06-9844-05A139E3C0AB}" srcOrd="0" destOrd="1" presId="urn:microsoft.com/office/officeart/2005/8/layout/vList5"/>
    <dgm:cxn modelId="{ECDB5556-1BFA-4509-8E77-5A718448B56F}" type="presOf" srcId="{43B464FB-3A19-4EDB-8990-6B6064039085}" destId="{366A4390-D0E5-4257-873F-4C8D3622DDDE}" srcOrd="0" destOrd="0" presId="urn:microsoft.com/office/officeart/2005/8/layout/vList5"/>
    <dgm:cxn modelId="{432B5492-AE4E-4153-A4EB-AD486D517160}" type="presOf" srcId="{0290997F-D4CD-49C1-B56D-3F7E938BCA9D}" destId="{7F38D2CB-20B2-4804-A89E-7CB60A32548C}" srcOrd="0" destOrd="1" presId="urn:microsoft.com/office/officeart/2005/8/layout/vList5"/>
    <dgm:cxn modelId="{4799D589-29B4-456C-815B-88640B8617CD}" type="presOf" srcId="{9FF78BBB-074E-4F95-AA52-8D4765FC6344}" destId="{AAB45469-945A-4A06-9844-05A139E3C0AB}" srcOrd="0" destOrd="0" presId="urn:microsoft.com/office/officeart/2005/8/layout/vList5"/>
    <dgm:cxn modelId="{4DBCBBF6-3EFE-4425-890C-5DE7E37113A2}" type="presOf" srcId="{73748B2D-8CBD-48C5-A31C-187EC07D6B17}" destId="{03D93C17-71BE-4C36-89C7-BFEB3F1E39B1}" srcOrd="0" destOrd="0" presId="urn:microsoft.com/office/officeart/2005/8/layout/vList5"/>
    <dgm:cxn modelId="{6952504C-5D9C-4AEB-B2AC-34EC70379FA2}" srcId="{D7D7FB75-F9E7-4877-8F84-64912B27E4EE}" destId="{0290997F-D4CD-49C1-B56D-3F7E938BCA9D}" srcOrd="1" destOrd="0" parTransId="{5ED2AE69-0872-4E09-B0A7-9FAF933151EC}" sibTransId="{633FF402-B1C8-4A91-A661-662CBA9D7BA0}"/>
    <dgm:cxn modelId="{918886DD-D0C8-4D75-8EA5-49515E033730}" srcId="{E58398B0-38A9-440B-B678-0192DB826D5C}" destId="{D7D7FB75-F9E7-4877-8F84-64912B27E4EE}" srcOrd="2" destOrd="0" parTransId="{835C48D2-1B73-44D4-A05F-1CDFD82877C0}" sibTransId="{9B6B7ED5-1437-4466-B085-FB7DD9720983}"/>
    <dgm:cxn modelId="{D4D450A8-41C0-4078-B317-89BF1204810C}" srcId="{E58398B0-38A9-440B-B678-0192DB826D5C}" destId="{73748B2D-8CBD-48C5-A31C-187EC07D6B17}" srcOrd="1" destOrd="0" parTransId="{886F64B1-4B05-4BA3-83FB-F5C4878E98D1}" sibTransId="{13317BA4-6BD3-4F70-817E-6FFE255FCE08}"/>
    <dgm:cxn modelId="{F798E0C1-9EC5-4398-A9C4-2E1CFE094B94}" srcId="{43B464FB-3A19-4EDB-8990-6B6064039085}" destId="{9FF78BBB-074E-4F95-AA52-8D4765FC6344}" srcOrd="0" destOrd="0" parTransId="{1ECB9FB9-C566-4AD0-8F70-497B57F26217}" sibTransId="{19642200-57F0-40FE-89A4-51680A09DD7B}"/>
    <dgm:cxn modelId="{D24AF7EF-C4C0-4E39-8ED0-5B4BF526B3ED}" type="presOf" srcId="{DBF06889-0CCF-4671-9711-9E70DC3C479F}" destId="{80291C15-D868-47F0-BB70-C020E09FF69E}" srcOrd="0" destOrd="1" presId="urn:microsoft.com/office/officeart/2005/8/layout/vList5"/>
    <dgm:cxn modelId="{F19C4E7B-EE4C-4427-8B44-7E250FFFB43E}" type="presOf" srcId="{85FD5ECE-B3CE-4C69-A4AA-C02575752BDE}" destId="{80291C15-D868-47F0-BB70-C020E09FF69E}" srcOrd="0" destOrd="0" presId="urn:microsoft.com/office/officeart/2005/8/layout/vList5"/>
    <dgm:cxn modelId="{E033CD20-9B99-4F4F-9438-8DD6AF2BF4B1}" srcId="{43B464FB-3A19-4EDB-8990-6B6064039085}" destId="{68E5D203-2C9B-4364-B4FE-CBC0D4AF8C54}" srcOrd="1" destOrd="0" parTransId="{EC147780-0B64-43FA-9EFB-53F95619C265}" sibTransId="{5A2A1688-6F36-414B-8078-7CC3CE1951C2}"/>
    <dgm:cxn modelId="{543CB1DD-2FCC-4B26-ADDB-35D073898C18}" type="presOf" srcId="{784D9D77-33E6-4EC8-8C0C-828AFAFBCED5}" destId="{7F38D2CB-20B2-4804-A89E-7CB60A32548C}" srcOrd="0" destOrd="0" presId="urn:microsoft.com/office/officeart/2005/8/layout/vList5"/>
    <dgm:cxn modelId="{44D13CC8-7AF6-4908-9F7A-5B4A97203C80}" type="presOf" srcId="{D7D7FB75-F9E7-4877-8F84-64912B27E4EE}" destId="{DB9D544B-81F9-4DBC-A4A5-4DBC8D6DB00C}" srcOrd="0" destOrd="0" presId="urn:microsoft.com/office/officeart/2005/8/layout/vList5"/>
    <dgm:cxn modelId="{8636E528-B3D0-4637-B95F-3A9FF99F6986}" srcId="{D7D7FB75-F9E7-4877-8F84-64912B27E4EE}" destId="{784D9D77-33E6-4EC8-8C0C-828AFAFBCED5}" srcOrd="0" destOrd="0" parTransId="{52514B5E-786A-4B81-A7A2-4982299255C4}" sibTransId="{E2B0CEDB-4CD1-4ABF-9257-CCF9E4828ECA}"/>
    <dgm:cxn modelId="{56BF2230-D8FC-494A-A14F-FAE0E6B939FA}" type="presOf" srcId="{E58398B0-38A9-440B-B678-0192DB826D5C}" destId="{258216EA-2BB4-4282-881C-065C295F8B97}" srcOrd="0" destOrd="0" presId="urn:microsoft.com/office/officeart/2005/8/layout/vList5"/>
    <dgm:cxn modelId="{2093B308-1B84-449C-A0C4-A12C9E89D9A4}" srcId="{E58398B0-38A9-440B-B678-0192DB826D5C}" destId="{43B464FB-3A19-4EDB-8990-6B6064039085}" srcOrd="0" destOrd="0" parTransId="{1DCB070B-FA96-42B6-B444-CC78269E3FA3}" sibTransId="{14AE74E1-788E-400A-8841-CEBD55D3344B}"/>
    <dgm:cxn modelId="{BBD5F304-984A-4F26-86DB-719887D77209}" type="presParOf" srcId="{258216EA-2BB4-4282-881C-065C295F8B97}" destId="{75493A85-DA4A-49C1-91B3-BA680D255703}" srcOrd="0" destOrd="0" presId="urn:microsoft.com/office/officeart/2005/8/layout/vList5"/>
    <dgm:cxn modelId="{A1441708-17A2-462F-BAE7-06CB8E14F06B}" type="presParOf" srcId="{75493A85-DA4A-49C1-91B3-BA680D255703}" destId="{366A4390-D0E5-4257-873F-4C8D3622DDDE}" srcOrd="0" destOrd="0" presId="urn:microsoft.com/office/officeart/2005/8/layout/vList5"/>
    <dgm:cxn modelId="{38E67AC1-2A8C-4ADA-A377-4735741A930A}" type="presParOf" srcId="{75493A85-DA4A-49C1-91B3-BA680D255703}" destId="{AAB45469-945A-4A06-9844-05A139E3C0AB}" srcOrd="1" destOrd="0" presId="urn:microsoft.com/office/officeart/2005/8/layout/vList5"/>
    <dgm:cxn modelId="{A9035875-0B06-43C3-9A3F-9984F451A006}" type="presParOf" srcId="{258216EA-2BB4-4282-881C-065C295F8B97}" destId="{DBBC28DD-335E-4C1E-8BDA-91CA4FC0EE55}" srcOrd="1" destOrd="0" presId="urn:microsoft.com/office/officeart/2005/8/layout/vList5"/>
    <dgm:cxn modelId="{C6DD3BF8-794F-4257-BCF1-082A3B1FC581}" type="presParOf" srcId="{258216EA-2BB4-4282-881C-065C295F8B97}" destId="{F01DE172-5295-4CC6-AA91-9091FEA4390B}" srcOrd="2" destOrd="0" presId="urn:microsoft.com/office/officeart/2005/8/layout/vList5"/>
    <dgm:cxn modelId="{73AD6340-73AD-4D39-8B42-26EEC9C7A693}" type="presParOf" srcId="{F01DE172-5295-4CC6-AA91-9091FEA4390B}" destId="{03D93C17-71BE-4C36-89C7-BFEB3F1E39B1}" srcOrd="0" destOrd="0" presId="urn:microsoft.com/office/officeart/2005/8/layout/vList5"/>
    <dgm:cxn modelId="{95B662FD-B527-46BE-8680-B5A868899B2D}" type="presParOf" srcId="{F01DE172-5295-4CC6-AA91-9091FEA4390B}" destId="{80291C15-D868-47F0-BB70-C020E09FF69E}" srcOrd="1" destOrd="0" presId="urn:microsoft.com/office/officeart/2005/8/layout/vList5"/>
    <dgm:cxn modelId="{4BF42731-9BD2-4427-8259-1B5D37333089}" type="presParOf" srcId="{258216EA-2BB4-4282-881C-065C295F8B97}" destId="{23681742-982B-4005-8DDA-EC3BCD5F1BD7}" srcOrd="3" destOrd="0" presId="urn:microsoft.com/office/officeart/2005/8/layout/vList5"/>
    <dgm:cxn modelId="{EA69FAB9-B11A-48AD-B57D-C5845A17E393}" type="presParOf" srcId="{258216EA-2BB4-4282-881C-065C295F8B97}" destId="{20B64EF0-800D-4C6E-A62D-879A4FE088E5}" srcOrd="4" destOrd="0" presId="urn:microsoft.com/office/officeart/2005/8/layout/vList5"/>
    <dgm:cxn modelId="{1E484D02-58A4-4B90-B6A1-07A9B5903DB0}" type="presParOf" srcId="{20B64EF0-800D-4C6E-A62D-879A4FE088E5}" destId="{DB9D544B-81F9-4DBC-A4A5-4DBC8D6DB00C}" srcOrd="0" destOrd="0" presId="urn:microsoft.com/office/officeart/2005/8/layout/vList5"/>
    <dgm:cxn modelId="{3C43B5B8-75CC-4D3F-B363-4F80D3066AC2}" type="presParOf" srcId="{20B64EF0-800D-4C6E-A62D-879A4FE088E5}" destId="{7F38D2CB-20B2-4804-A89E-7CB60A3254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A6FF00-0935-41B9-B8AF-E1155F54A654}">
      <dsp:nvSpPr>
        <dsp:cNvPr id="0" name=""/>
        <dsp:cNvSpPr/>
      </dsp:nvSpPr>
      <dsp:spPr>
        <a:xfrm rot="5400000">
          <a:off x="3869360" y="-1747030"/>
          <a:ext cx="1569802" cy="5351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kern="1200" dirty="0" smtClean="0"/>
            <a:t>А. ЛАВУАЗЬЄ-1787</a:t>
          </a:r>
          <a:endParaRPr lang="ru-R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kern="1200" dirty="0" smtClean="0"/>
            <a:t>МЕТАЛІЧНІ ТА НЕМЕТАЛІЧНІ</a:t>
          </a:r>
          <a:endParaRPr lang="ru-RU" sz="2900" kern="1200" dirty="0"/>
        </a:p>
      </dsp:txBody>
      <dsp:txXfrm rot="5400000">
        <a:off x="3869360" y="-1747030"/>
        <a:ext cx="1569802" cy="5351890"/>
      </dsp:txXfrm>
    </dsp:sp>
    <dsp:sp modelId="{E2EBC9ED-7B5B-40FB-9366-B3E181AE9695}">
      <dsp:nvSpPr>
        <dsp:cNvPr id="0" name=""/>
        <dsp:cNvSpPr/>
      </dsp:nvSpPr>
      <dsp:spPr>
        <a:xfrm>
          <a:off x="2950" y="1112"/>
          <a:ext cx="1887065" cy="172750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ЛАВУАЗЬЄ</a:t>
          </a:r>
          <a:endParaRPr lang="ru-RU" sz="1500" kern="1200" dirty="0"/>
        </a:p>
      </dsp:txBody>
      <dsp:txXfrm>
        <a:off x="2950" y="1112"/>
        <a:ext cx="1887065" cy="1727508"/>
      </dsp:txXfrm>
    </dsp:sp>
    <dsp:sp modelId="{EA705E9E-9F66-4B64-81EF-A473D3E6A7D8}">
      <dsp:nvSpPr>
        <dsp:cNvPr id="0" name=""/>
        <dsp:cNvSpPr/>
      </dsp:nvSpPr>
      <dsp:spPr>
        <a:xfrm rot="5400000">
          <a:off x="3906241" y="145035"/>
          <a:ext cx="1569802" cy="53078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kern="1200" dirty="0" smtClean="0"/>
            <a:t>Й. Я. БЕРЦЕЛІУС-1812-1819</a:t>
          </a:r>
          <a:endParaRPr lang="ru-R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kern="1200" dirty="0" smtClean="0"/>
            <a:t>ПО ФІЗИЧНИМ ТА ХІМІЧНИМ ВЛАСТИВОСТЯМ</a:t>
          </a:r>
          <a:endParaRPr lang="ru-RU" sz="2900" kern="1200" dirty="0"/>
        </a:p>
      </dsp:txBody>
      <dsp:txXfrm rot="5400000">
        <a:off x="3906241" y="145035"/>
        <a:ext cx="1569802" cy="5307832"/>
      </dsp:txXfrm>
    </dsp:sp>
    <dsp:sp modelId="{6B5B488C-3C32-42C7-94CC-EB343D4DA557}">
      <dsp:nvSpPr>
        <dsp:cNvPr id="0" name=""/>
        <dsp:cNvSpPr/>
      </dsp:nvSpPr>
      <dsp:spPr>
        <a:xfrm>
          <a:off x="3115" y="1816667"/>
          <a:ext cx="2034275" cy="194443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>
            <a:solidFill>
              <a:srgbClr val="FFC0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rgbClr val="FFC000"/>
              </a:solidFill>
            </a:rPr>
            <a:t>БЕРЦЕЛІУС</a:t>
          </a:r>
          <a:endParaRPr lang="ru-RU" sz="1500" kern="1200" dirty="0">
            <a:solidFill>
              <a:srgbClr val="FFC000"/>
            </a:solidFill>
          </a:endParaRPr>
        </a:p>
      </dsp:txBody>
      <dsp:txXfrm>
        <a:off x="3115" y="1816667"/>
        <a:ext cx="2034275" cy="1944435"/>
      </dsp:txXfrm>
    </dsp:sp>
    <dsp:sp modelId="{EF95DFD5-E9A1-45DF-9B07-0DD7A24477FA}">
      <dsp:nvSpPr>
        <dsp:cNvPr id="0" name=""/>
        <dsp:cNvSpPr/>
      </dsp:nvSpPr>
      <dsp:spPr>
        <a:xfrm rot="5400000">
          <a:off x="3995772" y="2322019"/>
          <a:ext cx="1569802" cy="51346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kern="1200" dirty="0" smtClean="0"/>
            <a:t>Й.В. ДЕБЕРЕЙНЕР-1829</a:t>
          </a:r>
          <a:endParaRPr lang="ru-R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kern="1200" dirty="0" smtClean="0"/>
            <a:t>ТРІАДИ ПОДІБНИХ-5 СІМЕЙСТВ</a:t>
          </a:r>
          <a:endParaRPr lang="ru-RU" sz="2900" kern="1200" dirty="0"/>
        </a:p>
      </dsp:txBody>
      <dsp:txXfrm rot="5400000">
        <a:off x="3995772" y="2322019"/>
        <a:ext cx="1569802" cy="5134671"/>
      </dsp:txXfrm>
    </dsp:sp>
    <dsp:sp modelId="{71932148-2273-45C9-9EC6-9EFF87172B82}">
      <dsp:nvSpPr>
        <dsp:cNvPr id="0" name=""/>
        <dsp:cNvSpPr/>
      </dsp:nvSpPr>
      <dsp:spPr>
        <a:xfrm>
          <a:off x="2950" y="3869282"/>
          <a:ext cx="2207383" cy="196225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ДЕБЕРЕЙНЕР</a:t>
          </a:r>
          <a:endParaRPr lang="ru-RU" sz="1500" kern="1200" dirty="0"/>
        </a:p>
      </dsp:txBody>
      <dsp:txXfrm>
        <a:off x="2950" y="3869282"/>
        <a:ext cx="2207383" cy="19622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B45469-945A-4A06-9844-05A139E3C0AB}">
      <dsp:nvSpPr>
        <dsp:cNvPr id="0" name=""/>
        <dsp:cNvSpPr/>
      </dsp:nvSpPr>
      <dsp:spPr>
        <a:xfrm rot="5400000">
          <a:off x="4560541" y="-1499482"/>
          <a:ext cx="1651314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А.Е. ШАНКУРТУА-1862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ЗЕМНА СПІРАЛЬ-ЗА ЗРОСТАННЯМ АТОМНИХ МАС</a:t>
          </a:r>
          <a:endParaRPr lang="ru-RU" sz="2800" kern="1200" dirty="0"/>
        </a:p>
      </dsp:txBody>
      <dsp:txXfrm rot="5400000">
        <a:off x="4560541" y="-1499482"/>
        <a:ext cx="1651314" cy="5069363"/>
      </dsp:txXfrm>
    </dsp:sp>
    <dsp:sp modelId="{366A4390-D0E5-4257-873F-4C8D3622DDDE}">
      <dsp:nvSpPr>
        <dsp:cNvPr id="0" name=""/>
        <dsp:cNvSpPr/>
      </dsp:nvSpPr>
      <dsp:spPr>
        <a:xfrm>
          <a:off x="0" y="3127"/>
          <a:ext cx="2851516" cy="206414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bg1"/>
              </a:solidFill>
            </a:rPr>
            <a:t>ШАНКУРТУА</a:t>
          </a:r>
          <a:endParaRPr lang="ru-RU" sz="3200" kern="1200" dirty="0">
            <a:solidFill>
              <a:schemeClr val="bg1"/>
            </a:solidFill>
          </a:endParaRPr>
        </a:p>
      </dsp:txBody>
      <dsp:txXfrm>
        <a:off x="0" y="3127"/>
        <a:ext cx="2851516" cy="2064142"/>
      </dsp:txXfrm>
    </dsp:sp>
    <dsp:sp modelId="{80291C15-D868-47F0-BB70-C020E09FF69E}">
      <dsp:nvSpPr>
        <dsp:cNvPr id="0" name=""/>
        <dsp:cNvSpPr/>
      </dsp:nvSpPr>
      <dsp:spPr>
        <a:xfrm rot="5400000">
          <a:off x="4560541" y="667867"/>
          <a:ext cx="1651314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Дж. НЬЮЛЕНДС-1865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ЗАКОН ОКТАВ</a:t>
          </a:r>
          <a:endParaRPr lang="ru-RU" sz="2800" kern="1200" dirty="0"/>
        </a:p>
      </dsp:txBody>
      <dsp:txXfrm rot="5400000">
        <a:off x="4560541" y="667867"/>
        <a:ext cx="1651314" cy="5069363"/>
      </dsp:txXfrm>
    </dsp:sp>
    <dsp:sp modelId="{03D93C17-71BE-4C36-89C7-BFEB3F1E39B1}">
      <dsp:nvSpPr>
        <dsp:cNvPr id="0" name=""/>
        <dsp:cNvSpPr/>
      </dsp:nvSpPr>
      <dsp:spPr>
        <a:xfrm>
          <a:off x="0" y="2170477"/>
          <a:ext cx="2851516" cy="206414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НЬЮЛЕНДС</a:t>
          </a:r>
          <a:endParaRPr lang="ru-RU" sz="3200" kern="1200" dirty="0"/>
        </a:p>
      </dsp:txBody>
      <dsp:txXfrm>
        <a:off x="0" y="2170477"/>
        <a:ext cx="2851516" cy="2064142"/>
      </dsp:txXfrm>
    </dsp:sp>
    <dsp:sp modelId="{7F38D2CB-20B2-4804-A89E-7CB60A32548C}">
      <dsp:nvSpPr>
        <dsp:cNvPr id="0" name=""/>
        <dsp:cNvSpPr/>
      </dsp:nvSpPr>
      <dsp:spPr>
        <a:xfrm rot="5400000">
          <a:off x="4560541" y="2835217"/>
          <a:ext cx="1651314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Л. МЕЙЄР – 1864 - 1870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43 ЕЛЕМЕНТА-ЗА ЗРОСТАННЯМ АТОМНИХ МАС</a:t>
          </a:r>
          <a:endParaRPr lang="ru-RU" sz="2800" kern="1200" dirty="0"/>
        </a:p>
      </dsp:txBody>
      <dsp:txXfrm rot="5400000">
        <a:off x="4560541" y="2835217"/>
        <a:ext cx="1651314" cy="5069363"/>
      </dsp:txXfrm>
    </dsp:sp>
    <dsp:sp modelId="{DB9D544B-81F9-4DBC-A4A5-4DBC8D6DB00C}">
      <dsp:nvSpPr>
        <dsp:cNvPr id="0" name=""/>
        <dsp:cNvSpPr/>
      </dsp:nvSpPr>
      <dsp:spPr>
        <a:xfrm>
          <a:off x="0" y="4337827"/>
          <a:ext cx="2851516" cy="206414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МЕЙЄР</a:t>
          </a:r>
          <a:endParaRPr lang="ru-RU" sz="3200" kern="1200" dirty="0"/>
        </a:p>
      </dsp:txBody>
      <dsp:txXfrm>
        <a:off x="0" y="4337827"/>
        <a:ext cx="2851516" cy="2064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CB8D-8041-4C94-92AF-DA4965D0FEAF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3A1D8-54B1-4605-B7DB-223FB710C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21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A1D8-54B1-4605-B7DB-223FB710C38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56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85720" y="500042"/>
            <a:ext cx="8786874" cy="157163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2143116"/>
            <a:ext cx="8786874" cy="4643470"/>
          </a:xfrm>
          <a:prstGeom prst="roundRect">
            <a:avLst>
              <a:gd name="adj" fmla="val 6415"/>
            </a:avLst>
          </a:prstGeom>
          <a:noFill/>
          <a:ln w="44450">
            <a:solidFill>
              <a:schemeClr val="accent1">
                <a:shade val="95000"/>
                <a:satMod val="105000"/>
                <a:alpha val="54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785794"/>
            <a:ext cx="6929486" cy="1000132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Короткі історичні відомості про спроби класифікації хімічних елементів. Поняття про лужні, інертні елементи, галогени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357430"/>
            <a:ext cx="7572428" cy="421484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Розглянемо такі питання:</a:t>
            </a:r>
          </a:p>
          <a:p>
            <a:pPr algn="l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1.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Перші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спроби класифікації хімічних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елементів.</a:t>
            </a:r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 Г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рупи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подібних за властивостями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елементів.</a:t>
            </a:r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3. В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ластивості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лужних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uk-UA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інертних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елементів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uk-UA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галогенів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215074" y="14285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Зрозумій! Це просто!</a:t>
            </a:r>
            <a:endParaRPr kumimoji="0" lang="ru-RU" sz="3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295037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5795783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1795255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3081139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4438461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928662" y="1363792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Хімія </a:t>
            </a:r>
          </a:p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клас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6" y="1009416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4102" name="Picture 6" descr="http://www.molparlam.ru/upload/medialibrary/9be/chem%20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08" y="142852"/>
            <a:ext cx="1524010" cy="1143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2419"/>
            <a:ext cx="15065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295037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5795783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1795255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3081139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4438461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6" y="1009416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Інертні елементи – це елементи </a:t>
            </a:r>
            <a:r>
              <a:rPr lang="en-US" dirty="0" smtClean="0"/>
              <a:t>VIII </a:t>
            </a:r>
            <a:r>
              <a:rPr lang="uk-UA" dirty="0" smtClean="0"/>
              <a:t>групи, п/групи 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54419" y="1628801"/>
            <a:ext cx="8110069" cy="1656183"/>
          </a:xfrm>
        </p:spPr>
        <p:txBody>
          <a:bodyPr>
            <a:normAutofit fontScale="62500" lnSpcReduction="20000"/>
          </a:bodyPr>
          <a:lstStyle/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</a:rPr>
              <a:t>Утворюють прості речовини – інертні (благородні) гази. Їх молекули одноатомні. Хімічно неактивні, але за певних умов можуть взаємодіяти з фтором. Найактивніший з них ксенон.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59972" y="3464729"/>
            <a:ext cx="7954076" cy="3179626"/>
          </a:xfrm>
          <a:prstGeom prst="round2DiagRect">
            <a:avLst>
              <a:gd name="adj1" fmla="val 16667"/>
              <a:gd name="adj2" fmla="val 1745"/>
            </a:avLst>
          </a:prstGeom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85720" y="285728"/>
            <a:ext cx="928694" cy="8572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2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866" y="3579838"/>
            <a:ext cx="6402288" cy="276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79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295037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5795783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1795255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3081139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4438461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6" y="1009416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85728"/>
            <a:ext cx="7438718" cy="4144110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Інертні - Благородні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Гази,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 б/</a:t>
            </a:r>
            <a:r>
              <a:rPr lang="uk-UA" b="1" dirty="0" err="1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b="1" dirty="0" err="1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/запаху, б/смаку. </a:t>
            </a:r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He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Геліос-Сонце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) -1868 - П.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Жансен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, Н.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Лок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Georgia"/>
              </a:rPr>
              <a:t>‘єр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Georgia"/>
              </a:rPr>
              <a:t>.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е (новий) - Червоне світіння при електричному розряді. 1898-В.Рамзай, М.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Треверс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Ar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(«ледачий») - 1894-Д.Релей, В.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Рамзай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 Фіолетове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світіння при електричному розряді.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Kr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(«прихований») -1898 - В.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Рамзай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, М.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</a:rPr>
              <a:t>Треверс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Xe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(«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чужий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») -1898 - В.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Рамзай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, М.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</a:rPr>
              <a:t>Треверс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Rn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(на честь Радію) – 1899 - Е.Резерфорд, Р.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Оуенс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792500" y="4414807"/>
            <a:ext cx="8351500" cy="2252662"/>
          </a:xfrm>
          <a:prstGeom prst="round2DiagRect">
            <a:avLst>
              <a:gd name="adj1" fmla="val 16667"/>
              <a:gd name="adj2" fmla="val 1041"/>
            </a:avLst>
          </a:prstGeom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85720" y="285728"/>
            <a:ext cx="928694" cy="8572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3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625" y="5549429"/>
            <a:ext cx="1129317" cy="10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895" y="4115669"/>
            <a:ext cx="974389" cy="121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492" y="4429838"/>
            <a:ext cx="1540501" cy="127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9786" y="188640"/>
            <a:ext cx="1190572" cy="79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15045"/>
            <a:ext cx="1257019" cy="125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632" y="5652727"/>
            <a:ext cx="1182274" cy="96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632" y="4429838"/>
            <a:ext cx="1309706" cy="130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142" y="5625429"/>
            <a:ext cx="1191704" cy="99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203" y="4425021"/>
            <a:ext cx="1013583" cy="127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9480" y="5591178"/>
            <a:ext cx="1228724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6800" y="5686857"/>
            <a:ext cx="1032099" cy="9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00743"/>
            <a:ext cx="1153976" cy="104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779" y="4440001"/>
            <a:ext cx="1131878" cy="121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16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295037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5795783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1795255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3081139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4438461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6" y="1009416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54419" y="1628802"/>
            <a:ext cx="8110069" cy="1157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Читати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latin typeface="Georgia"/>
              </a:rPr>
              <a:t>§ 1; с. 10 у </a:t>
            </a:r>
            <a:r>
              <a:rPr lang="ru-RU" sz="2800" dirty="0" err="1" smtClean="0">
                <a:latin typeface="Georgia"/>
              </a:rPr>
              <a:t>робочому</a:t>
            </a:r>
            <a:r>
              <a:rPr lang="ru-RU" sz="2800" dirty="0" smtClean="0">
                <a:latin typeface="Georgia"/>
              </a:rPr>
              <a:t> </a:t>
            </a:r>
            <a:r>
              <a:rPr lang="ru-RU" sz="2800" dirty="0" err="1" smtClean="0">
                <a:latin typeface="Georgia"/>
              </a:rPr>
              <a:t>зошиті</a:t>
            </a:r>
            <a:r>
              <a:rPr lang="ru-RU" sz="2800" dirty="0" smtClean="0">
                <a:latin typeface="Georgia"/>
              </a:rPr>
              <a:t> – </a:t>
            </a:r>
            <a:r>
              <a:rPr lang="ru-RU" sz="2800" dirty="0" err="1" smtClean="0">
                <a:latin typeface="Georgia"/>
              </a:rPr>
              <a:t>виконати</a:t>
            </a:r>
            <a:r>
              <a:rPr lang="ru-RU" sz="2800" dirty="0" smtClean="0">
                <a:latin typeface="Georgia"/>
              </a:rPr>
              <a:t> </a:t>
            </a:r>
            <a:r>
              <a:rPr lang="ru-RU" sz="2800" dirty="0" err="1" smtClean="0">
                <a:latin typeface="Georgia"/>
              </a:rPr>
              <a:t>завдання</a:t>
            </a:r>
            <a:r>
              <a:rPr lang="ru-RU" sz="2800" dirty="0" smtClean="0">
                <a:latin typeface="Georgia"/>
              </a:rPr>
              <a:t> № 1,2.</a:t>
            </a:r>
            <a:endParaRPr lang="ru-RU" sz="2800" dirty="0" smtClean="0"/>
          </a:p>
          <a:p>
            <a:pPr marL="0" indent="0" algn="l">
              <a:buNone/>
            </a:pPr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59972" y="2928934"/>
            <a:ext cx="7954076" cy="3715421"/>
          </a:xfrm>
          <a:prstGeom prst="round2DiagRect">
            <a:avLst>
              <a:gd name="adj1" fmla="val 16667"/>
              <a:gd name="adj2" fmla="val 1745"/>
            </a:avLst>
          </a:prstGeom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285720" y="285728"/>
            <a:ext cx="928694" cy="8572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Georgia"/>
              </a:rPr>
              <a:t>§</a:t>
            </a:r>
            <a:endParaRPr lang="ru-RU" sz="3600" dirty="0"/>
          </a:p>
        </p:txBody>
      </p:sp>
      <p:pic>
        <p:nvPicPr>
          <p:cNvPr id="17" name="Содержимое 3" descr="Анимация-ато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857496"/>
            <a:ext cx="3620616" cy="37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87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295037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5795783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1795255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3081139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4438461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6" y="1009416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973174" y="196441"/>
            <a:ext cx="8143932" cy="6536575"/>
          </a:xfrm>
          <a:prstGeom prst="round2DiagRect">
            <a:avLst/>
          </a:prstGeom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85720" y="285728"/>
            <a:ext cx="928694" cy="8572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1</a:t>
            </a:r>
            <a:endParaRPr lang="ru-RU" sz="3600" dirty="0"/>
          </a:p>
        </p:txBody>
      </p:sp>
      <p:graphicFrame>
        <p:nvGraphicFramePr>
          <p:cNvPr id="1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3670184"/>
              </p:ext>
            </p:extLst>
          </p:nvPr>
        </p:nvGraphicFramePr>
        <p:xfrm>
          <a:off x="1472462" y="548405"/>
          <a:ext cx="734801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295037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5795783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1795255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3081139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4438461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6" y="1009416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16632"/>
            <a:ext cx="8179272" cy="64556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178446026"/>
              </p:ext>
            </p:extLst>
          </p:nvPr>
        </p:nvGraphicFramePr>
        <p:xfrm>
          <a:off x="899592" y="285729"/>
          <a:ext cx="7920880" cy="6405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Овал 23"/>
          <p:cNvSpPr/>
          <p:nvPr/>
        </p:nvSpPr>
        <p:spPr>
          <a:xfrm>
            <a:off x="285720" y="285728"/>
            <a:ext cx="928694" cy="8572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2252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295037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5795783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1795255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3081139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4438461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6" y="1009416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16632"/>
            <a:ext cx="7858180" cy="6455640"/>
          </a:xfrm>
        </p:spPr>
        <p:txBody>
          <a:bodyPr>
            <a:normAutofit/>
          </a:bodyPr>
          <a:lstStyle/>
          <a:p>
            <a:pPr algn="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Праця учених з 1787 по 1870 роки</a:t>
            </a: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57224" y="980728"/>
            <a:ext cx="7891240" cy="5616624"/>
          </a:xfrm>
          <a:prstGeom prst="round2DiagRect">
            <a:avLst/>
          </a:prstGeom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85720" y="285728"/>
            <a:ext cx="928694" cy="8572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1</a:t>
            </a:r>
            <a:endParaRPr lang="ru-RU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195" y="714356"/>
            <a:ext cx="8598961" cy="588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17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295037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5795783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1795255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3081139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4438461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6" y="1009416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225558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/>
              <a:t>          1800 рік - відомо 27 хімічних елементів, </a:t>
            </a:r>
            <a:br>
              <a:rPr lang="uk-UA" sz="3200" dirty="0" smtClean="0"/>
            </a:br>
            <a:r>
              <a:rPr lang="uk-UA" sz="3200" dirty="0" smtClean="0"/>
              <a:t>          1867 - їх уже  63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54419" y="1628801"/>
            <a:ext cx="8110069" cy="1656183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</a:rPr>
              <a:t>«Могутність і сила науки в численності фактів, ціль – в узагальненні цієї численності і підведенні їх до основ…» Д.І.Менделєєв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59972" y="3464729"/>
            <a:ext cx="7954076" cy="3179626"/>
          </a:xfrm>
          <a:prstGeom prst="round2DiagRect">
            <a:avLst>
              <a:gd name="adj1" fmla="val 16667"/>
              <a:gd name="adj2" fmla="val 1745"/>
            </a:avLst>
          </a:prstGeom>
          <a:ln w="349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uk-UA" sz="2800" dirty="0" smtClean="0"/>
              <a:t>1869-відкриття </a:t>
            </a:r>
          </a:p>
          <a:p>
            <a:pPr algn="r"/>
            <a:r>
              <a:rPr lang="uk-UA" sz="2800" dirty="0" smtClean="0"/>
              <a:t>періодичної</a:t>
            </a:r>
          </a:p>
          <a:p>
            <a:pPr algn="r"/>
            <a:r>
              <a:rPr lang="uk-UA" sz="2800" dirty="0"/>
              <a:t> </a:t>
            </a:r>
            <a:r>
              <a:rPr lang="uk-UA" sz="2800" dirty="0" smtClean="0"/>
              <a:t>системи</a:t>
            </a:r>
          </a:p>
          <a:p>
            <a:pPr algn="r"/>
            <a:r>
              <a:rPr lang="uk-UA" sz="2800" dirty="0" smtClean="0"/>
              <a:t> і періодичного закону… </a:t>
            </a:r>
          </a:p>
          <a:p>
            <a:pPr algn="r"/>
            <a:r>
              <a:rPr lang="uk-UA" sz="2800" dirty="0" smtClean="0"/>
              <a:t>Але про це – на наступних уроках…</a:t>
            </a:r>
            <a:endParaRPr lang="ru-RU" sz="2800" dirty="0"/>
          </a:p>
        </p:txBody>
      </p:sp>
      <p:sp>
        <p:nvSpPr>
          <p:cNvPr id="24" name="Овал 23"/>
          <p:cNvSpPr/>
          <p:nvPr/>
        </p:nvSpPr>
        <p:spPr>
          <a:xfrm>
            <a:off x="285720" y="285728"/>
            <a:ext cx="928694" cy="8572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1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1113" y="3644222"/>
            <a:ext cx="2020283" cy="282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96536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Стрелка вправо с вырезом 5"/>
          <p:cNvSpPr/>
          <p:nvPr/>
        </p:nvSpPr>
        <p:spPr>
          <a:xfrm flipV="1">
            <a:off x="1444473" y="549591"/>
            <a:ext cx="549274" cy="258071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473" y="984210"/>
            <a:ext cx="5969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22000"/>
            <a:ext cx="5969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25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3174" b="11574"/>
          <a:stretch>
            <a:fillRect/>
          </a:stretch>
        </p:blipFill>
        <p:spPr bwMode="auto">
          <a:xfrm rot="5400000">
            <a:off x="-276455" y="295037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t="13174" b="11574"/>
          <a:stretch>
            <a:fillRect/>
          </a:stretch>
        </p:blipFill>
        <p:spPr bwMode="auto">
          <a:xfrm rot="5400000">
            <a:off x="-276455" y="5795783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t="13174" b="11574"/>
          <a:stretch>
            <a:fillRect/>
          </a:stretch>
        </p:blipFill>
        <p:spPr bwMode="auto">
          <a:xfrm rot="5400000">
            <a:off x="-276455" y="1795255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t="13174" b="11574"/>
          <a:stretch>
            <a:fillRect/>
          </a:stretch>
        </p:blipFill>
        <p:spPr bwMode="auto">
          <a:xfrm rot="5400000">
            <a:off x="-276455" y="3081139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t="13174" b="11574"/>
          <a:stretch>
            <a:fillRect/>
          </a:stretch>
        </p:blipFill>
        <p:spPr bwMode="auto">
          <a:xfrm rot="5400000">
            <a:off x="-276455" y="4438461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t="13174" b="11574"/>
          <a:stretch>
            <a:fillRect/>
          </a:stretch>
        </p:blipFill>
        <p:spPr bwMode="auto">
          <a:xfrm rot="5400000">
            <a:off x="-276456" y="1009416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1991" y="285728"/>
            <a:ext cx="7583413" cy="628654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Лужні елементи-це елементи 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І групи, п/групи А.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Лужні елементи утворюють прості речовини - найактивніші метали.</a:t>
            </a: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785786" y="2564904"/>
            <a:ext cx="8250710" cy="4176464"/>
          </a:xfrm>
          <a:prstGeom prst="round2DiagRect">
            <a:avLst>
              <a:gd name="adj1" fmla="val 16667"/>
              <a:gd name="adj2" fmla="val 1059"/>
            </a:avLst>
          </a:prstGeom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85720" y="285728"/>
            <a:ext cx="928694" cy="8572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2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408" y="2637959"/>
            <a:ext cx="3861642" cy="202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0728" y="3038524"/>
            <a:ext cx="2398960" cy="180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75261"/>
            <a:ext cx="2664202" cy="199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24147"/>
            <a:ext cx="1001060" cy="7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591" y="5799145"/>
            <a:ext cx="912547" cy="76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754" y="2624148"/>
            <a:ext cx="903308" cy="7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344" y="4923395"/>
            <a:ext cx="2442024" cy="173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53389"/>
            <a:ext cx="940509" cy="70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00380"/>
            <a:ext cx="1114872" cy="92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73956"/>
            <a:ext cx="1548926" cy="139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826" y="2635053"/>
            <a:ext cx="944563" cy="7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03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295037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5795783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1795255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3081139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4438461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6" y="1009416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16632"/>
            <a:ext cx="7750074" cy="4915813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Лужні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Li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(«камінь») - м‘який, сріблясто-білий, найлегший метал. 1817- Ю.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Арфведсон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(«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натр»-сода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- м‘який,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сріблясто-білий, легкий метал.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1807- Г.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Деві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(«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аль-калі»-поташ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</a:rPr>
              <a:t>м‘який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сріблясто-білий,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легкий метал. 1807-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Г.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Деві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Rb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(«червоний»)-сріблясто-білий, легкозаймистий, легкоплавкий метал. 1861 – Р.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Бунзен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Г.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Кірхгофф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Cs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(«небесно-блакитний») -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м‘який,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сріблястий метал.</a:t>
            </a:r>
          </a:p>
          <a:p>
            <a:pPr algn="l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1860 -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Р.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Бунзен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, Г.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</a:rPr>
              <a:t>Кірхгофф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Fr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(« Франція» «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ека-Цезій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»)- надзвичайно радіоактивний. Рідкісний (2 місце за Астатом). 1939-Маргарет Пере.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l"/>
            <a:endParaRPr lang="uk-UA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85720" y="5032445"/>
            <a:ext cx="8775021" cy="1631286"/>
          </a:xfrm>
          <a:prstGeom prst="round2DiagRect">
            <a:avLst/>
          </a:prstGeom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85720" y="285728"/>
            <a:ext cx="928694" cy="8572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3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46010"/>
            <a:ext cx="1872208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00194"/>
            <a:ext cx="1357322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18777"/>
            <a:ext cx="1368152" cy="145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29" y="5164185"/>
            <a:ext cx="1631718" cy="136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64185"/>
            <a:ext cx="1693992" cy="127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48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295037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5795783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1795255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3081139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4438461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6" y="1009416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85728"/>
            <a:ext cx="7959134" cy="628654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Галогени – елементи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VII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групи, п/групи А.</a:t>
            </a:r>
          </a:p>
          <a:p>
            <a:pPr algn="l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Утворюють прості речовини – двоатомні молекули.</a:t>
            </a:r>
          </a:p>
          <a:p>
            <a:pPr algn="l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Найактивніші неметали. Взаємодіють з більшістю металів та неметалів.</a:t>
            </a: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03310" y="3140968"/>
            <a:ext cx="8340689" cy="3456931"/>
          </a:xfrm>
          <a:prstGeom prst="round2DiagRect">
            <a:avLst/>
          </a:prstGeom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85720" y="285728"/>
            <a:ext cx="928694" cy="8572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2</a:t>
            </a:r>
            <a:endParaRPr lang="ru-RU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4087"/>
            <a:ext cx="1977899" cy="148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60110"/>
            <a:ext cx="1466679" cy="143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0555" y="3287925"/>
            <a:ext cx="1728192" cy="171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3354" y="4925183"/>
            <a:ext cx="1849388" cy="154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311" y="4074264"/>
            <a:ext cx="2837993" cy="204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62640"/>
            <a:ext cx="1489636" cy="144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9428" y="4969045"/>
            <a:ext cx="1901728" cy="158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62640"/>
            <a:ext cx="1944015" cy="161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8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295037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5795783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1795255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3081139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5" y="4438461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t="13174" b="11574"/>
          <a:stretch>
            <a:fillRect/>
          </a:stretch>
        </p:blipFill>
        <p:spPr bwMode="auto">
          <a:xfrm rot="5400000">
            <a:off x="-276456" y="1009416"/>
            <a:ext cx="1357301" cy="767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3003" y="285728"/>
            <a:ext cx="8018153" cy="5015480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Галогени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(«руйнування») - газ блідо-жовтий, має різкий запах. 1886 - А. Муассан.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Cl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(«зелений») - газ жовто-зелений, має різкий запах. 1774 - К.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Шеєле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Br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(«сморід») – рідина червоно-бура, сильний неприємний запах. 1826 - А.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Балар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(«фіалковий») - кристалічна речовина сіра. 1811- Б.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Куртуа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At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(«нестійкий»)- найрідкісніший у природі. Отриманий штучно у 1940 (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Корсон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, Маккензі,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Сегре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). Дуже нестабільний, радіоактивний.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99591" y="5249999"/>
            <a:ext cx="8039501" cy="1491369"/>
          </a:xfrm>
          <a:prstGeom prst="round2DiagRect">
            <a:avLst/>
          </a:prstGeom>
          <a:ln w="349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85720" y="285728"/>
            <a:ext cx="928694" cy="8572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3</a:t>
            </a: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288" y="5429147"/>
            <a:ext cx="1838527" cy="11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61968"/>
            <a:ext cx="1548172" cy="126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902" y="5385012"/>
            <a:ext cx="1951311" cy="124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63553"/>
            <a:ext cx="1728192" cy="12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16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569</Words>
  <Application>Microsoft Office PowerPoint</Application>
  <PresentationFormat>Экран (4:3)</PresentationFormat>
  <Paragraphs>104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Короткі історичні відомості про спроби класифікації хімічних елементів. Поняття про лужні, інертні елементи, галогени</vt:lpstr>
      <vt:lpstr>Слайд 2</vt:lpstr>
      <vt:lpstr>Слайд 3</vt:lpstr>
      <vt:lpstr>Слайд 4</vt:lpstr>
      <vt:lpstr>          1800 рік - відомо 27 хімічних елементів,            1867 - їх уже  63</vt:lpstr>
      <vt:lpstr>Слайд 6</vt:lpstr>
      <vt:lpstr>Слайд 7</vt:lpstr>
      <vt:lpstr>Слайд 8</vt:lpstr>
      <vt:lpstr>Слайд 9</vt:lpstr>
      <vt:lpstr>Інертні елементи – це елементи VIII групи, п/групи А.</vt:lpstr>
      <vt:lpstr>Слайд 11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Admin</cp:lastModifiedBy>
  <cp:revision>90</cp:revision>
  <dcterms:modified xsi:type="dcterms:W3CDTF">2017-01-26T07:18:35Z</dcterms:modified>
</cp:coreProperties>
</file>