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9" r:id="rId4"/>
    <p:sldId id="258" r:id="rId5"/>
    <p:sldId id="263" r:id="rId6"/>
    <p:sldId id="257" r:id="rId7"/>
    <p:sldId id="264" r:id="rId8"/>
    <p:sldId id="265" r:id="rId9"/>
    <p:sldId id="266" r:id="rId10"/>
    <p:sldId id="267" r:id="rId11"/>
    <p:sldId id="270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http://videoclipsimage.agaclip.com/003gpiZ9jJN-_--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04800" y="228600"/>
            <a:ext cx="8305800" cy="6229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8" name="Picture 4" descr="http://ansya.ru/health/jerdi-japan-sari-altin-trbieshi-b-shekerbaeva/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0"/>
            <a:ext cx="2143125" cy="2143125"/>
          </a:xfrm>
          <a:prstGeom prst="rect">
            <a:avLst/>
          </a:prstGeom>
          <a:noFill/>
        </p:spPr>
      </p:pic>
      <p:pic>
        <p:nvPicPr>
          <p:cNvPr id="26630" name="Picture 6" descr="http://ansya.ru/health/jerdi-japan-sari-altin-trbieshi-b-shekerbaeva/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2143125" cy="2143125"/>
          </a:xfrm>
          <a:prstGeom prst="rect">
            <a:avLst/>
          </a:prstGeom>
          <a:noFill/>
        </p:spPr>
      </p:pic>
      <p:pic>
        <p:nvPicPr>
          <p:cNvPr id="26632" name="Picture 8" descr="http://ansya.ru/health/jerdi-japan-sari-altin-trbieshi-b-shekerbaeva/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2143125" cy="2143125"/>
          </a:xfrm>
          <a:prstGeom prst="rect">
            <a:avLst/>
          </a:prstGeom>
          <a:noFill/>
        </p:spPr>
      </p:pic>
      <p:pic>
        <p:nvPicPr>
          <p:cNvPr id="26634" name="Picture 10" descr="https://im3-tub-ua.yandex.net/i?id=fb4ff70482f0c1f356ab143d8b43aefc&amp;n=33&amp;h=215&amp;w=2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838200"/>
            <a:ext cx="2514599" cy="2514600"/>
          </a:xfrm>
          <a:prstGeom prst="rect">
            <a:avLst/>
          </a:prstGeom>
          <a:noFill/>
        </p:spPr>
      </p:pic>
      <p:pic>
        <p:nvPicPr>
          <p:cNvPr id="26636" name="Picture 12" descr="https://im2-tub-ua.yandex.net/i?id=d5664a694bfbeef4dd6c0db91d43bd23&amp;n=33&amp;h=215&amp;w=16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51654"/>
            <a:ext cx="1905000" cy="2543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 descr="https://im2-tub-ua.yandex.net/i?id=70e70a218893621082477014c6cf6696&amp;n=33&amp;h=215&amp;w=1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"/>
            <a:ext cx="2971800" cy="4231372"/>
          </a:xfrm>
          <a:prstGeom prst="rect">
            <a:avLst/>
          </a:prstGeom>
          <a:noFill/>
        </p:spPr>
      </p:pic>
      <p:pic>
        <p:nvPicPr>
          <p:cNvPr id="23558" name="Picture 6" descr="https://deti-online.com/img/devochka-colo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57200"/>
            <a:ext cx="3848100" cy="3848100"/>
          </a:xfrm>
          <a:prstGeom prst="rect">
            <a:avLst/>
          </a:prstGeom>
          <a:noFill/>
        </p:spPr>
      </p:pic>
      <p:pic>
        <p:nvPicPr>
          <p:cNvPr id="23560" name="Picture 8" descr="https://im1-tub-ua.yandex.net/i?id=eb0714bf3ddb82920aa284eb19d3a666&amp;n=33&amp;h=215&amp;w=4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74"/>
          <a:stretch>
            <a:fillRect/>
          </a:stretch>
        </p:blipFill>
        <p:spPr bwMode="auto">
          <a:xfrm>
            <a:off x="304800" y="4343400"/>
            <a:ext cx="990600" cy="1023938"/>
          </a:xfrm>
          <a:prstGeom prst="rect">
            <a:avLst/>
          </a:prstGeom>
          <a:noFill/>
        </p:spPr>
      </p:pic>
      <p:pic>
        <p:nvPicPr>
          <p:cNvPr id="9" name="Picture 8" descr="https://im1-tub-ua.yandex.net/i?id=eb0714bf3ddb82920aa284eb19d3a666&amp;n=33&amp;h=215&amp;w=4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74"/>
          <a:stretch>
            <a:fillRect/>
          </a:stretch>
        </p:blipFill>
        <p:spPr bwMode="auto">
          <a:xfrm>
            <a:off x="1905000" y="4495800"/>
            <a:ext cx="990600" cy="1023938"/>
          </a:xfrm>
          <a:prstGeom prst="rect">
            <a:avLst/>
          </a:prstGeom>
          <a:noFill/>
        </p:spPr>
      </p:pic>
      <p:pic>
        <p:nvPicPr>
          <p:cNvPr id="12" name="Picture 8" descr="https://im1-tub-ua.yandex.net/i?id=eb0714bf3ddb82920aa284eb19d3a666&amp;n=33&amp;h=215&amp;w=4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74"/>
          <a:stretch>
            <a:fillRect/>
          </a:stretch>
        </p:blipFill>
        <p:spPr bwMode="auto">
          <a:xfrm>
            <a:off x="1066800" y="5334000"/>
            <a:ext cx="990600" cy="1023938"/>
          </a:xfrm>
          <a:prstGeom prst="rect">
            <a:avLst/>
          </a:prstGeom>
          <a:noFill/>
        </p:spPr>
      </p:pic>
      <p:pic>
        <p:nvPicPr>
          <p:cNvPr id="14" name="Picture 8" descr="https://im1-tub-ua.yandex.net/i?id=eb0714bf3ddb82920aa284eb19d3a666&amp;n=33&amp;h=215&amp;w=4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74"/>
          <a:stretch>
            <a:fillRect/>
          </a:stretch>
        </p:blipFill>
        <p:spPr bwMode="auto">
          <a:xfrm>
            <a:off x="5410200" y="5486400"/>
            <a:ext cx="990600" cy="1023938"/>
          </a:xfrm>
          <a:prstGeom prst="rect">
            <a:avLst/>
          </a:prstGeom>
          <a:noFill/>
        </p:spPr>
      </p:pic>
      <p:pic>
        <p:nvPicPr>
          <p:cNvPr id="15" name="Picture 8" descr="https://im1-tub-ua.yandex.net/i?id=eb0714bf3ddb82920aa284eb19d3a666&amp;n=33&amp;h=215&amp;w=4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74"/>
          <a:stretch>
            <a:fillRect/>
          </a:stretch>
        </p:blipFill>
        <p:spPr bwMode="auto">
          <a:xfrm>
            <a:off x="6781800" y="5486400"/>
            <a:ext cx="990600" cy="1023938"/>
          </a:xfrm>
          <a:prstGeom prst="rect">
            <a:avLst/>
          </a:prstGeom>
          <a:noFill/>
        </p:spPr>
      </p:pic>
      <p:pic>
        <p:nvPicPr>
          <p:cNvPr id="16" name="Picture 8" descr="https://im1-tub-ua.yandex.net/i?id=eb0714bf3ddb82920aa284eb19d3a666&amp;n=33&amp;h=215&amp;w=4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74"/>
          <a:stretch>
            <a:fillRect/>
          </a:stretch>
        </p:blipFill>
        <p:spPr bwMode="auto">
          <a:xfrm>
            <a:off x="4800600" y="4267200"/>
            <a:ext cx="990600" cy="1023938"/>
          </a:xfrm>
          <a:prstGeom prst="rect">
            <a:avLst/>
          </a:prstGeom>
          <a:noFill/>
        </p:spPr>
      </p:pic>
      <p:pic>
        <p:nvPicPr>
          <p:cNvPr id="17" name="Picture 8" descr="https://im1-tub-ua.yandex.net/i?id=eb0714bf3ddb82920aa284eb19d3a666&amp;n=33&amp;h=215&amp;w=4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74"/>
          <a:stretch>
            <a:fillRect/>
          </a:stretch>
        </p:blipFill>
        <p:spPr bwMode="auto">
          <a:xfrm>
            <a:off x="6248400" y="4419600"/>
            <a:ext cx="990600" cy="1023938"/>
          </a:xfrm>
          <a:prstGeom prst="rect">
            <a:avLst/>
          </a:prstGeom>
          <a:noFill/>
        </p:spPr>
      </p:pic>
      <p:pic>
        <p:nvPicPr>
          <p:cNvPr id="18" name="Picture 8" descr="https://im1-tub-ua.yandex.net/i?id=eb0714bf3ddb82920aa284eb19d3a666&amp;n=33&amp;h=215&amp;w=4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74"/>
          <a:stretch>
            <a:fillRect/>
          </a:stretch>
        </p:blipFill>
        <p:spPr bwMode="auto">
          <a:xfrm>
            <a:off x="7467600" y="4267200"/>
            <a:ext cx="990600" cy="102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 descr="http://static.fkids.ru/photo/2011/09/4118/Anna-Pogosjan361567.jpg"/>
          <p:cNvPicPr>
            <a:picLocks noChangeAspect="1" noChangeArrowheads="1"/>
          </p:cNvPicPr>
          <p:nvPr/>
        </p:nvPicPr>
        <p:blipFill>
          <a:blip r:embed="rId3"/>
          <a:srcRect r="10582"/>
          <a:stretch>
            <a:fillRect/>
          </a:stretch>
        </p:blipFill>
        <p:spPr bwMode="auto">
          <a:xfrm>
            <a:off x="228599" y="228600"/>
            <a:ext cx="4704347" cy="3505200"/>
          </a:xfrm>
          <a:prstGeom prst="rect">
            <a:avLst/>
          </a:prstGeom>
          <a:noFill/>
        </p:spPr>
      </p:pic>
      <p:pic>
        <p:nvPicPr>
          <p:cNvPr id="24582" name="Picture 6" descr="https://im2-tub-ua.yandex.net/i?id=7bb192ba82b08361d38fa983d4598168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0" t="11163" r="27526" b="10698"/>
          <a:stretch>
            <a:fillRect/>
          </a:stretch>
        </p:blipFill>
        <p:spPr bwMode="auto">
          <a:xfrm>
            <a:off x="5334000" y="381000"/>
            <a:ext cx="1175657" cy="1371600"/>
          </a:xfrm>
          <a:prstGeom prst="rect">
            <a:avLst/>
          </a:prstGeom>
          <a:noFill/>
        </p:spPr>
      </p:pic>
      <p:pic>
        <p:nvPicPr>
          <p:cNvPr id="8" name="Picture 6" descr="https://im2-tub-ua.yandex.net/i?id=7bb192ba82b08361d38fa983d4598168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0" t="11163" r="27526" b="10698"/>
          <a:stretch>
            <a:fillRect/>
          </a:stretch>
        </p:blipFill>
        <p:spPr bwMode="auto">
          <a:xfrm>
            <a:off x="2819400" y="4191000"/>
            <a:ext cx="1175657" cy="1371600"/>
          </a:xfrm>
          <a:prstGeom prst="rect">
            <a:avLst/>
          </a:prstGeom>
          <a:noFill/>
        </p:spPr>
      </p:pic>
      <p:pic>
        <p:nvPicPr>
          <p:cNvPr id="9" name="Picture 6" descr="https://im2-tub-ua.yandex.net/i?id=7bb192ba82b08361d38fa983d4598168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0" t="11163" r="27526" b="10698"/>
          <a:stretch>
            <a:fillRect/>
          </a:stretch>
        </p:blipFill>
        <p:spPr bwMode="auto">
          <a:xfrm>
            <a:off x="5029200" y="4114800"/>
            <a:ext cx="1175657" cy="1371600"/>
          </a:xfrm>
          <a:prstGeom prst="rect">
            <a:avLst/>
          </a:prstGeom>
          <a:noFill/>
        </p:spPr>
      </p:pic>
      <p:pic>
        <p:nvPicPr>
          <p:cNvPr id="10" name="Picture 6" descr="https://im2-tub-ua.yandex.net/i?id=7bb192ba82b08361d38fa983d4598168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0" t="11163" r="27526" b="10698"/>
          <a:stretch>
            <a:fillRect/>
          </a:stretch>
        </p:blipFill>
        <p:spPr bwMode="auto">
          <a:xfrm>
            <a:off x="7010400" y="4114800"/>
            <a:ext cx="1175657" cy="1371600"/>
          </a:xfrm>
          <a:prstGeom prst="rect">
            <a:avLst/>
          </a:prstGeom>
          <a:noFill/>
        </p:spPr>
      </p:pic>
      <p:pic>
        <p:nvPicPr>
          <p:cNvPr id="11" name="Picture 6" descr="https://im2-tub-ua.yandex.net/i?id=7bb192ba82b08361d38fa983d4598168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0" t="11163" r="27526" b="10698"/>
          <a:stretch>
            <a:fillRect/>
          </a:stretch>
        </p:blipFill>
        <p:spPr bwMode="auto">
          <a:xfrm>
            <a:off x="7239000" y="381000"/>
            <a:ext cx="1175657" cy="1371600"/>
          </a:xfrm>
          <a:prstGeom prst="rect">
            <a:avLst/>
          </a:prstGeom>
          <a:noFill/>
        </p:spPr>
      </p:pic>
      <p:pic>
        <p:nvPicPr>
          <p:cNvPr id="12" name="Picture 6" descr="https://im2-tub-ua.yandex.net/i?id=7bb192ba82b08361d38fa983d4598168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0" t="11163" r="27526" b="10698"/>
          <a:stretch>
            <a:fillRect/>
          </a:stretch>
        </p:blipFill>
        <p:spPr bwMode="auto">
          <a:xfrm>
            <a:off x="5257800" y="2133600"/>
            <a:ext cx="1175657" cy="1371600"/>
          </a:xfrm>
          <a:prstGeom prst="rect">
            <a:avLst/>
          </a:prstGeom>
          <a:noFill/>
        </p:spPr>
      </p:pic>
      <p:pic>
        <p:nvPicPr>
          <p:cNvPr id="13" name="Picture 6" descr="https://im2-tub-ua.yandex.net/i?id=7bb192ba82b08361d38fa983d4598168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0" t="11163" r="27526" b="10698"/>
          <a:stretch>
            <a:fillRect/>
          </a:stretch>
        </p:blipFill>
        <p:spPr bwMode="auto">
          <a:xfrm>
            <a:off x="7162800" y="2209800"/>
            <a:ext cx="1175657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2" name="Picture 2" descr="https://im2-tub-ua.yandex.net/i?id=c35831566e3fd25a76b52cc524ffe0f4&amp;n=33&amp;h=215&amp;w=1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524000"/>
            <a:ext cx="1311348" cy="1524000"/>
          </a:xfrm>
          <a:prstGeom prst="rect">
            <a:avLst/>
          </a:prstGeom>
          <a:noFill/>
        </p:spPr>
      </p:pic>
      <p:pic>
        <p:nvPicPr>
          <p:cNvPr id="6" name="Picture 6" descr="https://im2-tub-ua.yandex.net/i?id=7bb192ba82b08361d38fa983d4598168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0" t="11163" r="27526" b="10698"/>
          <a:stretch>
            <a:fillRect/>
          </a:stretch>
        </p:blipFill>
        <p:spPr bwMode="auto">
          <a:xfrm>
            <a:off x="762000" y="228600"/>
            <a:ext cx="2971800" cy="3467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114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3грн.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352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1грн.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http://hovrashok.com.ua/images/Nov/17/98265a5421b3a03281a3632bea3a14bc/mini_2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t="10526" b="9474"/>
          <a:stretch>
            <a:fillRect/>
          </a:stretch>
        </p:blipFill>
        <p:spPr bwMode="auto">
          <a:xfrm>
            <a:off x="228600" y="609600"/>
            <a:ext cx="869281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 descr="http://jpuzz.ru/public/12594/59606712612637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04800" y="304800"/>
            <a:ext cx="8429625" cy="608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60" name="Picture 4" descr="http://s-marshak.ru/art/cinema/cinema04/cinema04_08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http://img.captain-droid.com/wp-content/uploads/2014/03/ckazki-dlya-detey-1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04800" y="533400"/>
            <a:ext cx="866715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34400" cy="5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http://ic.pics.livejournal.com/doc_chaev/72637324/326252/326252_60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8600" y="304800"/>
            <a:ext cx="8686800" cy="639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http://hdjpg.ru/img/picture/Apr/16/3387ed80b6badd63f217d604f57ea449/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28600" y="380999"/>
            <a:ext cx="1752600" cy="1168107"/>
          </a:xfrm>
          <a:prstGeom prst="rect">
            <a:avLst/>
          </a:prstGeom>
          <a:noFill/>
        </p:spPr>
      </p:pic>
      <p:pic>
        <p:nvPicPr>
          <p:cNvPr id="22532" name="Picture 4" descr="http://vignette1.wikia.nocookie.net/stalker/images/1/11/%D0%9F%D1%80%D0%B0%D0%BF%D0%BE%D1%80_%D0%9D%D1%96%D0%BC%D0%B5%D1%87%D1%87%D0%B8%D0%BD%D0%B8.png/revision/latest?cb=20121124222730&amp;path-prefix=uk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286000" y="381000"/>
            <a:ext cx="1905000" cy="1143000"/>
          </a:xfrm>
          <a:prstGeom prst="rect">
            <a:avLst/>
          </a:prstGeom>
          <a:noFill/>
        </p:spPr>
      </p:pic>
      <p:pic>
        <p:nvPicPr>
          <p:cNvPr id="22534" name="Picture 6" descr="http://vignette2.wikia.nocookie.net/stalker/images/a/ac/%D0%9F%D1%80%D0%B0%D0%BF%D0%BE%D1%80_%D0%A0%D0%BE%D1%81%D1%96%D1%97.png/revision/latest?cb=20120728143601&amp;path-prefix=u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"/>
            <a:ext cx="1715572" cy="1143000"/>
          </a:xfrm>
          <a:prstGeom prst="rect">
            <a:avLst/>
          </a:prstGeom>
          <a:noFill/>
        </p:spPr>
      </p:pic>
      <p:pic>
        <p:nvPicPr>
          <p:cNvPr id="22536" name="Picture 8" descr="https://im0-tub-ua.yandex.net/i?id=aa47720ccc05d2abe2493344b0095956&amp;n=33&amp;h=215&amp;w=408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6781800" y="381000"/>
            <a:ext cx="2169040" cy="1143000"/>
          </a:xfrm>
          <a:prstGeom prst="rect">
            <a:avLst/>
          </a:prstGeom>
          <a:noFill/>
        </p:spPr>
      </p:pic>
      <p:pic>
        <p:nvPicPr>
          <p:cNvPr id="22538" name="Picture 10" descr="http://ostarbeiter.vn.ua/img/2011/02/prapor-polska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152400" y="2895600"/>
            <a:ext cx="1847850" cy="1233727"/>
          </a:xfrm>
          <a:prstGeom prst="rect">
            <a:avLst/>
          </a:prstGeom>
          <a:noFill/>
        </p:spPr>
      </p:pic>
      <p:pic>
        <p:nvPicPr>
          <p:cNvPr id="22540" name="Picture 12" descr="http://www.santour.ru/China/images/China-Flag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2667000" y="2971800"/>
            <a:ext cx="1935238" cy="1219200"/>
          </a:xfrm>
          <a:prstGeom prst="rect">
            <a:avLst/>
          </a:prstGeom>
          <a:noFill/>
        </p:spPr>
      </p:pic>
      <p:pic>
        <p:nvPicPr>
          <p:cNvPr id="22542" name="Picture 14" descr="https://im0-tub-ua.yandex.net/i?id=4f0ac63d4619fafda0cc5b23a96e6724&amp;n=33&amp;h=215&amp;w=284"/>
          <p:cNvPicPr>
            <a:picLocks noChangeAspect="1" noChangeArrowheads="1"/>
          </p:cNvPicPr>
          <p:nvPr/>
        </p:nvPicPr>
        <p:blipFill>
          <a:blip r:embed="rId9">
            <a:lum contrast="10000"/>
          </a:blip>
          <a:srcRect/>
          <a:stretch>
            <a:fillRect/>
          </a:stretch>
        </p:blipFill>
        <p:spPr bwMode="auto">
          <a:xfrm>
            <a:off x="5638800" y="2895600"/>
            <a:ext cx="1943100" cy="1471010"/>
          </a:xfrm>
          <a:prstGeom prst="rect">
            <a:avLst/>
          </a:prstGeom>
          <a:noFill/>
        </p:spPr>
      </p:pic>
      <p:pic>
        <p:nvPicPr>
          <p:cNvPr id="22544" name="Picture 16" descr="http://i.tyzhden.ua/content/photoalbum/2015/09_2015/02/hryvnya/h1_2004.jpg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228599" y="4648200"/>
            <a:ext cx="1861921" cy="990600"/>
          </a:xfrm>
          <a:prstGeom prst="rect">
            <a:avLst/>
          </a:prstGeom>
          <a:noFill/>
        </p:spPr>
      </p:pic>
      <p:pic>
        <p:nvPicPr>
          <p:cNvPr id="22546" name="Picture 18" descr="http://planetolog.ru/banknotes/FRG-1991-100MAR-obs.jpg"/>
          <p:cNvPicPr>
            <a:picLocks noChangeAspect="1" noChangeArrowheads="1"/>
          </p:cNvPicPr>
          <p:nvPr/>
        </p:nvPicPr>
        <p:blipFill>
          <a:blip r:embed="rId11">
            <a:lum contrast="10000"/>
          </a:blip>
          <a:srcRect/>
          <a:stretch>
            <a:fillRect/>
          </a:stretch>
        </p:blipFill>
        <p:spPr bwMode="auto">
          <a:xfrm>
            <a:off x="2209799" y="4648200"/>
            <a:ext cx="2085473" cy="990600"/>
          </a:xfrm>
          <a:prstGeom prst="rect">
            <a:avLst/>
          </a:prstGeom>
          <a:noFill/>
        </p:spPr>
      </p:pic>
      <p:pic>
        <p:nvPicPr>
          <p:cNvPr id="22548" name="Picture 20" descr="http://img.numizmator.ru/coinimages/86/1000-rubl1995-1.jpg"/>
          <p:cNvPicPr>
            <a:picLocks noChangeAspect="1" noChangeArrowheads="1"/>
          </p:cNvPicPr>
          <p:nvPr/>
        </p:nvPicPr>
        <p:blipFill>
          <a:blip r:embed="rId12" cstate="print">
            <a:lum contrast="10000"/>
          </a:blip>
          <a:srcRect/>
          <a:stretch>
            <a:fillRect/>
          </a:stretch>
        </p:blipFill>
        <p:spPr bwMode="auto">
          <a:xfrm>
            <a:off x="4572000" y="4711254"/>
            <a:ext cx="2057400" cy="927545"/>
          </a:xfrm>
          <a:prstGeom prst="rect">
            <a:avLst/>
          </a:prstGeom>
          <a:noFill/>
        </p:spPr>
      </p:pic>
      <p:pic>
        <p:nvPicPr>
          <p:cNvPr id="22550" name="Picture 22" descr="http://xvatit.com/upload/medialibrary/c55/c55433f6127f3d76b4226eb9a2eccec9.jpg"/>
          <p:cNvPicPr>
            <a:picLocks noChangeAspect="1" noChangeArrowheads="1"/>
          </p:cNvPicPr>
          <p:nvPr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152400" y="5791200"/>
            <a:ext cx="2098312" cy="893281"/>
          </a:xfrm>
          <a:prstGeom prst="rect">
            <a:avLst/>
          </a:prstGeom>
          <a:noFill/>
        </p:spPr>
      </p:pic>
      <p:pic>
        <p:nvPicPr>
          <p:cNvPr id="22552" name="Picture 24" descr="http://static.colibris.ua/img/gallery/95.jpg"/>
          <p:cNvPicPr>
            <a:picLocks noChangeAspect="1" noChangeArrowheads="1"/>
          </p:cNvPicPr>
          <p:nvPr/>
        </p:nvPicPr>
        <p:blipFill>
          <a:blip r:embed="rId14" cstate="print">
            <a:lum contrast="10000"/>
          </a:blip>
          <a:srcRect/>
          <a:stretch>
            <a:fillRect/>
          </a:stretch>
        </p:blipFill>
        <p:spPr bwMode="auto">
          <a:xfrm flipH="1">
            <a:off x="6925799" y="4648200"/>
            <a:ext cx="1990301" cy="990600"/>
          </a:xfrm>
          <a:prstGeom prst="rect">
            <a:avLst/>
          </a:prstGeom>
          <a:noFill/>
        </p:spPr>
      </p:pic>
      <p:pic>
        <p:nvPicPr>
          <p:cNvPr id="22554" name="Picture 26" descr="http://www.ceae.ru/files/1(212).jpg"/>
          <p:cNvPicPr>
            <a:picLocks noChangeAspect="1" noChangeArrowheads="1"/>
          </p:cNvPicPr>
          <p:nvPr/>
        </p:nvPicPr>
        <p:blipFill>
          <a:blip r:embed="rId15">
            <a:lum contrast="10000"/>
          </a:blip>
          <a:srcRect/>
          <a:stretch>
            <a:fillRect/>
          </a:stretch>
        </p:blipFill>
        <p:spPr bwMode="auto">
          <a:xfrm>
            <a:off x="2390656" y="5791200"/>
            <a:ext cx="1876544" cy="912290"/>
          </a:xfrm>
          <a:prstGeom prst="rect">
            <a:avLst/>
          </a:prstGeom>
          <a:noFill/>
        </p:spPr>
      </p:pic>
      <p:pic>
        <p:nvPicPr>
          <p:cNvPr id="22556" name="Picture 28" descr="https://im2-tub-ua.yandex.net/i?id=4d58a19348ecaca52052591c2f3c2cbc&amp;n=33&amp;h=215&amp;w=459"/>
          <p:cNvPicPr>
            <a:picLocks noChangeAspect="1" noChangeArrowheads="1"/>
          </p:cNvPicPr>
          <p:nvPr/>
        </p:nvPicPr>
        <p:blipFill>
          <a:blip r:embed="rId16">
            <a:lum contrast="10000"/>
          </a:blip>
          <a:srcRect/>
          <a:stretch>
            <a:fillRect/>
          </a:stretch>
        </p:blipFill>
        <p:spPr bwMode="auto">
          <a:xfrm>
            <a:off x="4495799" y="5791200"/>
            <a:ext cx="2057401" cy="9637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2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29400" y="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4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438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00" y="251460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10200" y="24384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7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00069 -0.4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0781 -0.5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125 -0.5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5 L 0.72569 -0.6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4 0.03102 L -0.74115 -0.0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151 -0.2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9583 -0.23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2" name="Picture 4" descr="http://www.otdixai-ka.ru/images/nike/Nike-Air-Max-2013-%D0%A1%D0%B8%D0%BD%D0%B8%D0%B9-%D0%A1%D0%B5%D1%80%D0%B5%D0%B1%D1%80%D1%8F%D0%BD%D1%8B%D0%B9-%D0%9A%D1%80%D0%BE%D1%81%D1%81%D0%BE%D0%B2%D0%BA%D0%B8-%D0%94%D0%BB%D1%8F-%D0%9C%D1%83%D0%B6%D1%87%D0%B8%D0%BD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362200" y="2819400"/>
            <a:ext cx="2068286" cy="1371600"/>
          </a:xfrm>
          <a:prstGeom prst="rect">
            <a:avLst/>
          </a:prstGeom>
          <a:noFill/>
        </p:spPr>
      </p:pic>
      <p:pic>
        <p:nvPicPr>
          <p:cNvPr id="27654" name="Picture 6" descr="https://im0-tub-ua.yandex.net/i?id=bf2c8607dd011741a77391d7d61ebbb6&amp;n=33&amp;h=215&amp;w=2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17412" b="12942"/>
          <a:stretch>
            <a:fillRect/>
          </a:stretch>
        </p:blipFill>
        <p:spPr bwMode="auto">
          <a:xfrm>
            <a:off x="4876800" y="2286000"/>
            <a:ext cx="1752600" cy="914400"/>
          </a:xfrm>
          <a:prstGeom prst="rect">
            <a:avLst/>
          </a:prstGeom>
          <a:noFill/>
        </p:spPr>
      </p:pic>
      <p:pic>
        <p:nvPicPr>
          <p:cNvPr id="27658" name="Picture 10" descr="http://pic3.kidstaff.net/pictures_user/199/518933/5576775/518933_20130415111551_600x60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FDCD7"/>
              </a:clrFrom>
              <a:clrTo>
                <a:srgbClr val="DFDCD7">
                  <a:alpha val="0"/>
                </a:srgbClr>
              </a:clrTo>
            </a:clrChange>
            <a:lum contrast="10000"/>
          </a:blip>
          <a:srcRect t="7143"/>
          <a:stretch>
            <a:fillRect/>
          </a:stretch>
        </p:blipFill>
        <p:spPr bwMode="auto">
          <a:xfrm>
            <a:off x="7010400" y="2819400"/>
            <a:ext cx="1851012" cy="1143000"/>
          </a:xfrm>
          <a:prstGeom prst="rect">
            <a:avLst/>
          </a:prstGeom>
          <a:noFill/>
        </p:spPr>
      </p:pic>
      <p:pic>
        <p:nvPicPr>
          <p:cNvPr id="27660" name="Picture 12" descr="https://im1-tub-ua.yandex.net/i?id=7910f2892eb199ed71e89290d69b6e54&amp;n=33&amp;h=215&amp;w=2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7442" b="10698"/>
          <a:stretch>
            <a:fillRect/>
          </a:stretch>
        </p:blipFill>
        <p:spPr bwMode="auto">
          <a:xfrm>
            <a:off x="3048000" y="4953000"/>
            <a:ext cx="2047875" cy="1676400"/>
          </a:xfrm>
          <a:prstGeom prst="rect">
            <a:avLst/>
          </a:prstGeom>
          <a:noFill/>
        </p:spPr>
      </p:pic>
      <p:sp>
        <p:nvSpPr>
          <p:cNvPr id="27664" name="AutoShape 16" descr="https://s.pfst.net/2015.03/7490525880631a672f10d1d7ee03c5ae3f5741d47cd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6" name="AutoShape 18" descr="https://s.pfst.net/2015.03/7490525880631a672f10d1d7ee03c5ae3f5741d47cd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8" name="AutoShape 20" descr="https://s.pfst.net/2015.03/7490525880631a672f10d1d7ee03c5ae3f5741d47cd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0" name="AutoShape 22" descr="https://s.pfst.net/2015.03/7490525880631a672f10d1d7ee03c5ae3f5741d47cd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72" name="Picture 24" descr="https://im3-tub-ua.yandex.net/i?id=a391cfc85b956a56e27714a1b88b6644&amp;n=33&amp;h=215&amp;w=2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61" r="29825"/>
          <a:stretch>
            <a:fillRect/>
          </a:stretch>
        </p:blipFill>
        <p:spPr bwMode="auto">
          <a:xfrm>
            <a:off x="228600" y="152400"/>
            <a:ext cx="1447800" cy="2835521"/>
          </a:xfrm>
          <a:prstGeom prst="rect">
            <a:avLst/>
          </a:prstGeom>
          <a:noFill/>
        </p:spPr>
      </p:pic>
      <p:pic>
        <p:nvPicPr>
          <p:cNvPr id="27650" name="Picture 2" descr="https://im3-tub-ua.yandex.net/i?id=2a505fa9bc061a3de471943ee868adfe&amp;n=33&amp;h=215&amp;w=23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18605"/>
          <a:stretch>
            <a:fillRect/>
          </a:stretch>
        </p:blipFill>
        <p:spPr bwMode="auto">
          <a:xfrm>
            <a:off x="228600" y="2971800"/>
            <a:ext cx="1754341" cy="1295400"/>
          </a:xfrm>
          <a:prstGeom prst="rect">
            <a:avLst/>
          </a:prstGeom>
          <a:noFill/>
        </p:spPr>
      </p:pic>
      <p:pic>
        <p:nvPicPr>
          <p:cNvPr id="27676" name="Picture 28" descr="https://im1-tub-ua.yandex.net/i?id=ad2443d5361e56b2e7d5cde92a5c2174&amp;n=33&amp;h=215&amp;w=17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39"/>
          <a:stretch>
            <a:fillRect/>
          </a:stretch>
        </p:blipFill>
        <p:spPr bwMode="auto">
          <a:xfrm>
            <a:off x="5105400" y="228600"/>
            <a:ext cx="1295400" cy="2047876"/>
          </a:xfrm>
          <a:prstGeom prst="rect">
            <a:avLst/>
          </a:prstGeom>
          <a:noFill/>
        </p:spPr>
      </p:pic>
      <p:pic>
        <p:nvPicPr>
          <p:cNvPr id="27678" name="Picture 30" descr="https://im1-tub-ua.yandex.net/i?id=f973fdf26eaf7851e1b3b5c06f9f44d1&amp;n=33&amp;h=215&amp;w=16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096" r="18072"/>
          <a:stretch>
            <a:fillRect/>
          </a:stretch>
        </p:blipFill>
        <p:spPr bwMode="auto">
          <a:xfrm>
            <a:off x="7391400" y="228600"/>
            <a:ext cx="1143000" cy="2559845"/>
          </a:xfrm>
          <a:prstGeom prst="rect">
            <a:avLst/>
          </a:prstGeom>
          <a:noFill/>
        </p:spPr>
      </p:pic>
      <p:pic>
        <p:nvPicPr>
          <p:cNvPr id="27680" name="Picture 32" descr="https://im0-tub-ua.yandex.net/i?id=58516a70244e2af2a9455b9ab98806ac&amp;n=33&amp;h=215&amp;w=1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lum contrast="10000"/>
          </a:blip>
          <a:srcRect r="43226"/>
          <a:stretch>
            <a:fillRect/>
          </a:stretch>
        </p:blipFill>
        <p:spPr bwMode="auto">
          <a:xfrm>
            <a:off x="5181600" y="3276600"/>
            <a:ext cx="1381878" cy="3376180"/>
          </a:xfrm>
          <a:prstGeom prst="rect">
            <a:avLst/>
          </a:prstGeom>
          <a:noFill/>
        </p:spPr>
      </p:pic>
      <p:pic>
        <p:nvPicPr>
          <p:cNvPr id="27674" name="Picture 26" descr="https://im3-tub-ua.yandex.net/i?id=d091efe9a458b89c070435127fac5e1e&amp;n=33&amp;h=215&amp;w=24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703" r="26104"/>
          <a:stretch>
            <a:fillRect/>
          </a:stretch>
        </p:blipFill>
        <p:spPr bwMode="auto">
          <a:xfrm>
            <a:off x="2743200" y="228600"/>
            <a:ext cx="1447800" cy="259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EE2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11</Words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31</cp:revision>
  <dcterms:modified xsi:type="dcterms:W3CDTF">2017-02-26T10:56:06Z</dcterms:modified>
</cp:coreProperties>
</file>