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71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76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0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04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83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62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16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3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28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21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62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risscrossEtch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tile tx="400050" ty="222250" sx="85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E06B-00E8-4401-A96F-D1C10E9C638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EF3E-86CE-438D-8A29-70937436C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5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leopold/leopold03gif.htm" TargetMode="External"/><Relationship Id="rId2" Type="http://schemas.openxmlformats.org/officeDocument/2006/relationships/hyperlink" Target="http://img1.liveinternet.ru/images/attach/c/0/112/558/112558491_3201191_350413_w64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uzofon.org/search/&#1092;&#1088;&#1072;&#1079;&#1072;%20&#1088;&#1077;&#1073;&#1103;&#1090;&#1072;%20&#1076;&#1072;&#1074;&#1072;&#1081;&#1090;&#1077;%20&#1078;&#1080;&#1090;&#1100;%20&#1076;&#1088;&#1091;&#1078;&#1085;&#1086;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Тренажер 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темі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ноження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числа на </a:t>
            </a:r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розрядну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диницю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».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клас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6400800" cy="124854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Мараховська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Олена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Іванівна</a:t>
            </a:r>
          </a:p>
          <a:p>
            <a:r>
              <a:rPr lang="uk-UA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Вчитель математики спеціалізованої школи </a:t>
            </a:r>
            <a:r>
              <a:rPr lang="uk-UA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“Хабад</a:t>
            </a:r>
            <a:r>
              <a:rPr lang="uk-UA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Любавич”</a:t>
            </a:r>
            <a:r>
              <a:rPr lang="uk-UA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м. Запоріжжя</a:t>
            </a:r>
            <a:endParaRPr lang="ru-RU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59" y="2357430"/>
            <a:ext cx="3143241" cy="281059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864096" cy="581298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6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3" action="ppaction://hlinksldjump"/>
          </p:cNvPr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0,34·0,1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правляющая кнопка: сведения 16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5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7" grpId="0" animBg="1"/>
      <p:bldP spid="38" grpId="0" animBg="1"/>
      <p:bldP spid="4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18,2·10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сведения 15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8" grpId="0" animBg="1"/>
      <p:bldP spid="4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hlinkClick r:id="rId3" action="ppaction://hlinksldjump"/>
          </p:cNvPr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1,2·0,01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сведения 14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0,09·100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сведения 13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8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34">
            <a:hlinkClick r:id="rId3" action="ppaction://hlinksldjump"/>
          </p:cNvPr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0,5·0,01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сведения 12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0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>
            <a:hlinkClick r:id="rId3" action="ppaction://hlinksldjump"/>
          </p:cNvPr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88,4·100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сведения 11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1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89,1·0,1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сведения 10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8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10,09·0,1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Управляющая кнопка: сведения 9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9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100·0,45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1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100·0,01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7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Хлопчики </a:t>
            </a:r>
            <a:r>
              <a:rPr lang="ru-RU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дівчатка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я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пропоную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вам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закріпити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вміння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множення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числа на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розрядну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одиницю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твору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клацніть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лівою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кнопкою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миші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числу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таблиці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ваш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правильна, то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відкриється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наступний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слайд.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відповідь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неправильна,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взяти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підказку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Дані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кнопки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допоможуть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вашій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роботі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правило,       -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далі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     - </a:t>
            </a:r>
            <a:r>
              <a:rPr lang="ru-RU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вихід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     -назад.</a:t>
            </a:r>
          </a:p>
          <a:p>
            <a:endParaRPr lang="ru-RU" sz="28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БАЖАЮ УДАЧІ!</a:t>
            </a:r>
            <a:endParaRPr lang="ru-RU" sz="2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500034" y="4143380"/>
            <a:ext cx="576064" cy="440765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noaction" highlightClick="1"/>
          </p:cNvPr>
          <p:cNvSpPr/>
          <p:nvPr/>
        </p:nvSpPr>
        <p:spPr>
          <a:xfrm>
            <a:off x="2857488" y="4071942"/>
            <a:ext cx="576064" cy="440765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noaction" highlightClick="1"/>
          </p:cNvPr>
          <p:cNvSpPr/>
          <p:nvPr/>
        </p:nvSpPr>
        <p:spPr>
          <a:xfrm>
            <a:off x="4572000" y="4071942"/>
            <a:ext cx="576064" cy="440765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-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6021288"/>
            <a:ext cx="864096" cy="581298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noaction" highlightClick="1"/>
          </p:cNvPr>
          <p:cNvSpPr/>
          <p:nvPr/>
        </p:nvSpPr>
        <p:spPr>
          <a:xfrm>
            <a:off x="6357950" y="4071942"/>
            <a:ext cx="504056" cy="440765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3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8,11·0,1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сведения 6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5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TextBox 39">
            <a:hlinkClick r:id="rId3" action="ppaction://hlinksldjump"/>
          </p:cNvPr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0,1·0,01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9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896·0,001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43570" y="35716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МОЛОДЦІ!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172400" y="5913276"/>
            <a:ext cx="720080" cy="576064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8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ot_Leopol_d_-_Rebyata_davayte_zhit_druzhno_muzof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0" animBg="1"/>
      <p:bldP spid="5" grpId="0" animBg="1"/>
      <p:bldP spid="3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55576" y="476672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Посилання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використані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ресурси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u="sng" dirty="0" smtClean="0">
                <a:hlinkClick r:id="rId2"/>
              </a:rPr>
              <a:t>http</a:t>
            </a:r>
            <a:r>
              <a:rPr lang="ru-RU" sz="2800" u="sng" dirty="0">
                <a:hlinkClick r:id="rId2"/>
              </a:rPr>
              <a:t>://</a:t>
            </a:r>
            <a:r>
              <a:rPr lang="ru-RU" sz="2800" u="sng" dirty="0" smtClean="0">
                <a:hlinkClick r:id="rId2"/>
              </a:rPr>
              <a:t>img1.liveinternet.ru/images/attach/c/0/112/558/112558491_3201191_350413_w640.jpg</a:t>
            </a:r>
            <a:r>
              <a:rPr lang="ru-RU" sz="2800" u="sng" dirty="0" smtClean="0"/>
              <a:t> </a:t>
            </a:r>
            <a:r>
              <a:rPr lang="ru-RU" sz="2800" dirty="0" smtClean="0"/>
              <a:t>- картинка кота Леопольда,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u="sng" dirty="0">
                <a:hlinkClick r:id="rId3"/>
              </a:rPr>
              <a:t>http://</a:t>
            </a:r>
            <a:r>
              <a:rPr lang="ru-RU" sz="2800" u="sng" dirty="0" smtClean="0">
                <a:hlinkClick r:id="rId3"/>
              </a:rPr>
              <a:t>allforchildren.ru/pictures/showimg/leopold/leopold03gif.htm</a:t>
            </a:r>
            <a:r>
              <a:rPr lang="ru-RU" sz="2800" dirty="0" smtClean="0"/>
              <a:t> – </a:t>
            </a:r>
            <a:r>
              <a:rPr lang="ru-RU" sz="2800" dirty="0" err="1" smtClean="0"/>
              <a:t>миші</a:t>
            </a:r>
            <a:r>
              <a:rPr lang="ru-RU" sz="2800" dirty="0" smtClean="0"/>
              <a:t>,</a:t>
            </a:r>
            <a:endParaRPr lang="ru-RU" sz="2800" dirty="0" smtClean="0"/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muzofon.org/search/</a:t>
            </a:r>
            <a:r>
              <a:rPr lang="ru-RU" sz="2800" dirty="0" smtClean="0">
                <a:hlinkClick r:id="rId4"/>
              </a:rPr>
              <a:t>фраза%20ребята%20давайте%20жить%20дружно</a:t>
            </a:r>
            <a:endParaRPr lang="ru-RU" sz="2800" dirty="0" smtClean="0"/>
          </a:p>
          <a:p>
            <a:r>
              <a:rPr lang="ru-RU" sz="2800" dirty="0" smtClean="0"/>
              <a:t> – фраза кота Леопольда.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24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того 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помножити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число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розрядну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диницю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10,100,1000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т.д.,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треба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перенести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вправо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стільки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цифр,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нулів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розрядної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диниці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7,89·100=789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того,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помножити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число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розрядну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одиницю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0,1; 0,01; 0,001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т.д.,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перенести кому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вліво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стільки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цифр,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нулів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розрядної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одиниці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0,97 · 0,1 = 0,097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7668344" y="5811659"/>
            <a:ext cx="648072" cy="641677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6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8,94·10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115616" y="173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5090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003904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269553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9,5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73777" y="389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2411616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912,3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 flipH="1">
            <a:off x="6269553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89,4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5003904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73777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707760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707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969921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4973409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4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6" grpId="0" animBg="1"/>
      <p:bldP spid="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24" grpId="0" animBg="1"/>
      <p:bldP spid="25" grpId="0" animBg="1"/>
      <p:bldP spid="26" grpId="0" animBg="1"/>
      <p:bldP spid="27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115616" y="173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5090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269553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9,5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3" action="ppaction://hlinksldjump"/>
          </p:cNvPr>
          <p:cNvSpPr txBox="1"/>
          <p:nvPr/>
        </p:nvSpPr>
        <p:spPr>
          <a:xfrm flipH="1">
            <a:off x="2411616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912,3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9,123·100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Управляющая кнопка: сведения 22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8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2" grpId="0" animBg="1"/>
      <p:bldP spid="24" grpId="0" animBg="1"/>
      <p:bldP spid="25" grpId="0" animBg="1"/>
      <p:bldP spid="26" grpId="0" animBg="1"/>
      <p:bldP spid="27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1115616" y="173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5090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 flipH="1">
            <a:off x="6269553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9,5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0,095·100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680141" y="1732783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Управляющая кнопка: сведения 21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4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4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1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 flipH="1">
            <a:off x="1115616" y="173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5090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5,09·1000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Управляющая кнопка: сведения 20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3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4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hlinkClick r:id="rId3" action="ppaction://hlinksldjump"/>
          </p:cNvPr>
          <p:cNvSpPr txBox="1"/>
          <p:nvPr/>
        </p:nvSpPr>
        <p:spPr>
          <a:xfrm flipH="1">
            <a:off x="1115616" y="387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0,1·100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Управляющая кнопка: сведения 19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9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8" grpId="0" animBg="1"/>
      <p:bldP spid="33" grpId="0" animBg="1"/>
      <p:bldP spid="35" grpId="0" animBg="1"/>
      <p:bldP spid="37" grpId="0" animBg="1"/>
      <p:bldP spid="38" grpId="0" animBg="1"/>
      <p:bldP spid="4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 flipH="1">
            <a:off x="2411760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70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0,7·100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Управляющая кнопка: сведения 18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8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28" grpId="0" animBg="1"/>
      <p:bldP spid="35" grpId="0" animBg="1"/>
      <p:bldP spid="37" grpId="0" animBg="1"/>
      <p:bldP spid="38" grpId="0" animBg="1"/>
      <p:bldP spid="4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699792" y="476672"/>
            <a:ext cx="2736304" cy="720080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35" y="1778879"/>
            <a:ext cx="5616624" cy="42549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 flipH="1">
            <a:off x="496992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0,24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760" y="2812785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680141" y="387377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269553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0,034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115616" y="4953778"/>
            <a:ext cx="1296000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182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969921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0,012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2,4·0,1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673777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0,896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673777" y="495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0,001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80141" y="173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0,811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969921" y="282275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411616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45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969921" y="3873778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1,009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411616" y="3875024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8,91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269553" y="2812785"/>
            <a:ext cx="1296144" cy="1080000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8840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сведения 17">
            <a:hlinkClick r:id="rId4" action="ppaction://hlinksldjump" highlightClick="1"/>
          </p:cNvPr>
          <p:cNvSpPr/>
          <p:nvPr/>
        </p:nvSpPr>
        <p:spPr>
          <a:xfrm>
            <a:off x="8172400" y="5877272"/>
            <a:ext cx="720080" cy="648072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1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35" grpId="0" animBg="1"/>
      <p:bldP spid="37" grpId="0" animBg="1"/>
      <p:bldP spid="38" grpId="0" animBg="1"/>
      <p:bldP spid="4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508</Words>
  <Application>Microsoft Office PowerPoint</Application>
  <PresentationFormat>Экран (4:3)</PresentationFormat>
  <Paragraphs>257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Тренажер по темі «Множення числа на розрядну одиницю». 5 клас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Home</cp:lastModifiedBy>
  <cp:revision>37</cp:revision>
  <dcterms:created xsi:type="dcterms:W3CDTF">2016-02-11T18:28:55Z</dcterms:created>
  <dcterms:modified xsi:type="dcterms:W3CDTF">2017-02-05T12:12:13Z</dcterms:modified>
</cp:coreProperties>
</file>