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9" r:id="rId5"/>
    <p:sldId id="264" r:id="rId6"/>
    <p:sldId id="261" r:id="rId7"/>
    <p:sldId id="260" r:id="rId8"/>
    <p:sldId id="284" r:id="rId9"/>
    <p:sldId id="283" r:id="rId10"/>
    <p:sldId id="285" r:id="rId11"/>
    <p:sldId id="275" r:id="rId12"/>
    <p:sldId id="276" r:id="rId13"/>
    <p:sldId id="265" r:id="rId14"/>
    <p:sldId id="271" r:id="rId15"/>
    <p:sldId id="286" r:id="rId16"/>
    <p:sldId id="287" r:id="rId17"/>
    <p:sldId id="273" r:id="rId18"/>
    <p:sldId id="282" r:id="rId19"/>
    <p:sldId id="274" r:id="rId20"/>
    <p:sldId id="280" r:id="rId21"/>
    <p:sldId id="281" r:id="rId22"/>
    <p:sldId id="270" r:id="rId23"/>
    <p:sldId id="277" r:id="rId24"/>
    <p:sldId id="288" r:id="rId25"/>
    <p:sldId id="289" r:id="rId26"/>
    <p:sldId id="290" r:id="rId27"/>
    <p:sldId id="294" r:id="rId28"/>
    <p:sldId id="278" r:id="rId29"/>
    <p:sldId id="279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FBE95B-5887-478D-8AD9-A3DFD21F4DF8}">
          <p14:sldIdLst>
            <p14:sldId id="256"/>
          </p14:sldIdLst>
        </p14:section>
        <p14:section name="Раздел без заголовка" id="{67170845-E989-45FD-B8DC-EBB918CD07DB}">
          <p14:sldIdLst>
            <p14:sldId id="257"/>
            <p14:sldId id="263"/>
            <p14:sldId id="259"/>
            <p14:sldId id="264"/>
            <p14:sldId id="261"/>
            <p14:sldId id="260"/>
            <p14:sldId id="284"/>
            <p14:sldId id="283"/>
            <p14:sldId id="285"/>
            <p14:sldId id="275"/>
            <p14:sldId id="276"/>
            <p14:sldId id="265"/>
            <p14:sldId id="271"/>
            <p14:sldId id="286"/>
            <p14:sldId id="287"/>
            <p14:sldId id="273"/>
            <p14:sldId id="282"/>
            <p14:sldId id="274"/>
            <p14:sldId id="280"/>
            <p14:sldId id="281"/>
            <p14:sldId id="270"/>
            <p14:sldId id="277"/>
            <p14:sldId id="288"/>
            <p14:sldId id="289"/>
            <p14:sldId id="290"/>
            <p14:sldId id="294"/>
            <p14:sldId id="278"/>
            <p14:sldId id="279"/>
            <p14:sldId id="291"/>
            <p14:sldId id="292"/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AB7818-A96E-488D-9A38-2936A5E94049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60C7E5-BB68-4EF5-B3B4-BC925FEDFD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28984"/>
            <a:ext cx="7860708" cy="2868168"/>
          </a:xfrm>
        </p:spPr>
        <p:txBody>
          <a:bodyPr/>
          <a:lstStyle/>
          <a:p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WILLIAM</a:t>
            </a:r>
            <a:b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SHAKESPEARE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7702" y="4992048"/>
            <a:ext cx="5114778" cy="11012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6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QUIZ</a:t>
            </a:r>
            <a:endParaRPr lang="ru-RU" sz="6000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sz="2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by </a:t>
            </a:r>
            <a:r>
              <a:rPr lang="en-US" sz="2000" i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Iryna</a:t>
            </a:r>
            <a:r>
              <a:rPr lang="en-US" sz="20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000" i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Lesko</a:t>
            </a:r>
            <a:endParaRPr lang="ru-RU" sz="2000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 descr="D:\School\шекспир\p192ljojk7cg8pdo185bqh7dkj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0" r="19947"/>
          <a:stretch/>
        </p:blipFill>
        <p:spPr bwMode="auto">
          <a:xfrm flipH="1">
            <a:off x="395536" y="217837"/>
            <a:ext cx="3888432" cy="3643211"/>
          </a:xfrm>
          <a:prstGeom prst="rect">
            <a:avLst/>
          </a:prstGeom>
          <a:noFill/>
          <a:ln w="50800">
            <a:solidFill>
              <a:schemeClr val="accent6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90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School\шекспир\shakespeare-birthplace-trust-1024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7781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89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6143636" y="4786322"/>
            <a:ext cx="2286016" cy="107154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143125" y="4071938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136775" y="471487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928813" y="4071938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145</a:t>
            </a:r>
            <a:endParaRPr lang="en-US" sz="2400" b="1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928813" y="4714875"/>
            <a:ext cx="4138612" cy="457200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154</a:t>
            </a:r>
            <a:endParaRPr lang="en-US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4624"/>
            <a:ext cx="75295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How many 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sonnets did Shakespeare write?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5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ой\Desktop\2016-04-21_17-09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35085" cy="5266913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22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6143636" y="4786322"/>
            <a:ext cx="2286016" cy="107154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143125" y="4071938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136775" y="471487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928813" y="4071938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154</a:t>
            </a:r>
            <a:endParaRPr lang="en-US" sz="2400" b="1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928813" y="4714875"/>
            <a:ext cx="4138612" cy="457200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38</a:t>
            </a:r>
            <a:endParaRPr lang="en-US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4624"/>
            <a:ext cx="7529554" cy="1848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How many plays did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Shakespeare write?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9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ой\Desktop\shekspir_ekranizacia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8" y="980728"/>
            <a:ext cx="8602094" cy="48374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ой\Desktop\midsummer-nights-dre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" y="446143"/>
            <a:ext cx="8604457" cy="570352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0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ой\Desktop\sheksp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6143636" y="4786322"/>
            <a:ext cx="2286016" cy="107154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143125" y="4071938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136775" y="471487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928813" y="4071938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“Hamlet” </a:t>
            </a:r>
            <a:endParaRPr lang="en-US" sz="2400" b="1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928813" y="4714875"/>
            <a:ext cx="4138612" cy="457200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‘The Globe’</a:t>
            </a:r>
            <a:endParaRPr lang="en-US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344020"/>
            <a:ext cx="7529554" cy="924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Shakespeare  called   his  theatre …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8194" name="Picture 2" descr="C:\Users\мой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2812593" cy="2710050"/>
          </a:xfrm>
          <a:prstGeom prst="rect">
            <a:avLst/>
          </a:prstGeom>
          <a:noFill/>
          <a:ln w="7302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ой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7632848" cy="50332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/>
          <p:cNvSpPr txBox="1"/>
          <p:nvPr/>
        </p:nvSpPr>
        <p:spPr>
          <a:xfrm>
            <a:off x="35496" y="5714672"/>
            <a:ext cx="80912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Nowadays  many  tourists visit  this  unusual theatre</a:t>
            </a:r>
            <a:endParaRPr lang="pt-PT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chool\шекспир\globe-theatr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00354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>
            <a:hlinkClick r:id="" action="ppaction://hlinkshowjump?jump=nextslide"/>
          </p:cNvPr>
          <p:cNvSpPr/>
          <p:nvPr/>
        </p:nvSpPr>
        <p:spPr>
          <a:xfrm>
            <a:off x="6143636" y="4786322"/>
            <a:ext cx="2286016" cy="107154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143125" y="4071938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136775" y="4714875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928813" y="4071938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/>
              <a:t>1654</a:t>
            </a:r>
            <a:endParaRPr lang="en-US" sz="2400" b="1" dirty="0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1928813" y="4714875"/>
            <a:ext cx="4138612" cy="457200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smtClean="0"/>
              <a:t>1564</a:t>
            </a:r>
            <a:endParaRPr lang="en-US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5536" y="44624"/>
            <a:ext cx="7529554" cy="1848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When 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was William Shakespeare born?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7650" name="Picture 2" descr="C:\Users\мой\Desktop\002_89135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9054"/>
            <a:ext cx="3065564" cy="2299173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2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School\шекспир\Shakespeares-Globe-Theat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9162"/>
            <a:ext cx="7620000" cy="5019675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ой\Desktop\b174c84075b96053d7c3725c949fa9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2" y="620688"/>
            <a:ext cx="8278974" cy="5569491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13608"/>
            <a:ext cx="75608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“Romeo and  Juliet”  is …    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4288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422525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14563" y="48577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A comedy</a:t>
            </a:r>
            <a:endParaRPr lang="en-US" sz="2400" b="1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214563" y="42862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A  tragedy </a:t>
            </a:r>
            <a:endParaRPr lang="en-US" sz="2400" b="1" dirty="0"/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429388" y="5214950"/>
            <a:ext cx="1928826" cy="78581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5362" name="Picture 2" descr="C:\Users\мой\Desktop\gCw8RIXD-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889135" cy="291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ой\Desktop\Berlioz_Romeo_and_Jul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0648"/>
            <a:ext cx="7429156" cy="54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/>
          <p:cNvSpPr txBox="1"/>
          <p:nvPr/>
        </p:nvSpPr>
        <p:spPr>
          <a:xfrm>
            <a:off x="225121" y="5589240"/>
            <a:ext cx="8091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This  play  inspired  a lot  of artists …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7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ой\Desktop\romeo-i-dzhulet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" y="296551"/>
            <a:ext cx="7474180" cy="55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/>
          <p:cNvSpPr txBox="1"/>
          <p:nvPr/>
        </p:nvSpPr>
        <p:spPr>
          <a:xfrm>
            <a:off x="225121" y="5758224"/>
            <a:ext cx="8091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odern  directors…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ой\Desktop\DSC_1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55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1"/>
          <p:cNvSpPr txBox="1"/>
          <p:nvPr/>
        </p:nvSpPr>
        <p:spPr>
          <a:xfrm>
            <a:off x="225121" y="5758224"/>
            <a:ext cx="80912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and  dancers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…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ой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7" y="692696"/>
            <a:ext cx="8000365" cy="53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ой\Desktop\GN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3822"/>
            <a:ext cx="8064896" cy="34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359"/>
            <a:ext cx="75608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All  the  part s  in  Shakespearian plays were  acted by … </a:t>
            </a: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4288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422525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14563" y="48577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Women and girls</a:t>
            </a:r>
            <a:endParaRPr lang="en-US" sz="2400" b="1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214563" y="42862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Men and boys </a:t>
            </a:r>
            <a:endParaRPr lang="en-US" sz="2400" b="1" dirty="0"/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429388" y="5214950"/>
            <a:ext cx="1928826" cy="78581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0482" name="Picture 2" descr="D:\School\шекспир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3751"/>
            <a:ext cx="3570190" cy="2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chool\шекспир\boy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0830"/>
            <a:ext cx="7632848" cy="58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hool\шекспир\AAShakesBirth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548680"/>
            <a:ext cx="8172909" cy="5685501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chool\шекспир\_82491620_46871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School\шекспир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8121"/>
            <a:ext cx="83845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мой\Desktop\b76367_12c0f88fc5654bdcb532434c1da68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280920" cy="5175575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56792"/>
            <a:ext cx="7056784" cy="252028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359"/>
            <a:ext cx="7560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Where was 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William Shakespeare born?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4288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422525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14563" y="48577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London</a:t>
            </a:r>
            <a:endParaRPr lang="en-US" sz="2400" b="1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214563" y="42862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Stratford-upon-Avon</a:t>
            </a:r>
            <a:endParaRPr lang="en-US" sz="2400" b="1" dirty="0"/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429388" y="5214950"/>
            <a:ext cx="1928826" cy="78581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25602" name="Picture 2" descr="D:\School\шекспир\birthplace-of-william-shakespe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242" y="1628800"/>
            <a:ext cx="3599758" cy="2465834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hool\шекспир\stratford_650x400_81437072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76672"/>
            <a:ext cx="8307923" cy="5688632"/>
          </a:xfrm>
          <a:prstGeom prst="rect">
            <a:avLst/>
          </a:prstGeom>
          <a:noFill/>
          <a:ln w="666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10359"/>
            <a:ext cx="756084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Nowadays t</a:t>
            </a:r>
            <a:r>
              <a:rPr lang="pl-PL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he </a:t>
            </a:r>
            <a:r>
              <a:rPr lang="pl-PL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birthplace of </a:t>
            </a:r>
            <a:endParaRPr lang="en-US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pl-PL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Willim Shakespeare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is …    </a:t>
            </a:r>
            <a:endParaRPr lang="pt-PT" sz="4000" b="1" i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rte" pitchFamily="66" charset="0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2428875" y="48577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Try Again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422525" y="4286250"/>
            <a:ext cx="352425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 Job!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2214563" y="48577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A hotel</a:t>
            </a:r>
            <a:endParaRPr lang="en-US" sz="2400" b="1" dirty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2214563" y="4286250"/>
            <a:ext cx="4138612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smtClean="0"/>
              <a:t>A museum </a:t>
            </a:r>
            <a:endParaRPr lang="en-US" sz="2400" b="1" dirty="0"/>
          </a:p>
        </p:txBody>
      </p:sp>
      <p:sp>
        <p:nvSpPr>
          <p:cNvPr id="15" name="Seta para a direita 14">
            <a:hlinkClick r:id="" action="ppaction://hlinkshowjump?jump=nextslide"/>
          </p:cNvPr>
          <p:cNvSpPr/>
          <p:nvPr/>
        </p:nvSpPr>
        <p:spPr>
          <a:xfrm>
            <a:off x="6429388" y="5214950"/>
            <a:ext cx="1928826" cy="785818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8" name="Picture 2" descr="D:\School\шекспир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93" y="1710490"/>
            <a:ext cx="2354534" cy="3143424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7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at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chool\шекспир\8b073012bb88ed1f7d62331ea78167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3" y="620688"/>
            <a:ext cx="8168073" cy="5472608"/>
          </a:xfrm>
          <a:prstGeom prst="rect">
            <a:avLst/>
          </a:prstGeom>
          <a:noFill/>
          <a:ln w="6985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96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chool\шекспир\shakespeare-s-birth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09"/>
            <a:ext cx="8391714" cy="6011519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549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School\шекспир\im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105821" cy="4911646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716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rgbClr val="B14C1D"/>
      </a:dk1>
      <a:lt1>
        <a:sysClr val="window" lastClr="FFFFFF"/>
      </a:lt1>
      <a:dk2>
        <a:srgbClr val="E2AFD8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E58B62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</TotalTime>
  <Words>156</Words>
  <Application>Microsoft Office PowerPoint</Application>
  <PresentationFormat>Экран (4:3)</PresentationFormat>
  <Paragraphs>50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Изящная</vt:lpstr>
      <vt:lpstr>WILLIAM SHAKESPEARE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SHAKESPEARE</dc:title>
  <dc:creator>мой</dc:creator>
  <cp:lastModifiedBy>мой</cp:lastModifiedBy>
  <cp:revision>16</cp:revision>
  <dcterms:created xsi:type="dcterms:W3CDTF">2016-12-14T13:03:32Z</dcterms:created>
  <dcterms:modified xsi:type="dcterms:W3CDTF">2017-01-06T18:30:03Z</dcterms:modified>
</cp:coreProperties>
</file>