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7" r:id="rId4"/>
    <p:sldId id="258" r:id="rId5"/>
    <p:sldId id="259" r:id="rId6"/>
    <p:sldId id="260" r:id="rId7"/>
    <p:sldId id="262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7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2017-01-26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2017-01-26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2017-01-26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2017-01-26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2017-01-26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2017-01-26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2017-01-26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2017-01-26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2017-01-26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2017-01-26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2017-01-26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2017-01-26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аш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357298"/>
            <a:ext cx="7072362" cy="4857784"/>
          </a:xfrm>
        </p:spPr>
        <p:txBody>
          <a:bodyPr>
            <a:noAutofit/>
          </a:bodyPr>
          <a:lstStyle/>
          <a:p>
            <a:r>
              <a:rPr lang="uk-UA" sz="6600" b="1" dirty="0" smtClean="0"/>
              <a:t>Будемо математику вивчати – рідний край свій пізнавати</a:t>
            </a:r>
            <a:endParaRPr lang="uk-UA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710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86808" cy="5857916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Команда </a:t>
            </a:r>
            <a:r>
              <a:rPr lang="uk-UA" b="1" dirty="0" smtClean="0"/>
              <a:t>« Зірочка» </a:t>
            </a:r>
            <a:r>
              <a:rPr lang="uk-UA" dirty="0" smtClean="0"/>
              <a:t>- № 587  </a:t>
            </a:r>
            <a:r>
              <a:rPr lang="uk-UA" b="1" dirty="0" smtClean="0"/>
              <a:t>самостійно.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Команда</a:t>
            </a:r>
            <a:r>
              <a:rPr lang="uk-UA" b="1" dirty="0" smtClean="0"/>
              <a:t> «</a:t>
            </a:r>
            <a:r>
              <a:rPr lang="uk-UA" b="1" dirty="0" err="1" smtClean="0"/>
              <a:t>Смайлик</a:t>
            </a:r>
            <a:r>
              <a:rPr lang="uk-UA" b="1" dirty="0" smtClean="0"/>
              <a:t>» </a:t>
            </a:r>
            <a:r>
              <a:rPr lang="uk-UA" dirty="0" smtClean="0"/>
              <a:t>- № 586 </a:t>
            </a:r>
            <a:r>
              <a:rPr lang="uk-UA" b="1" dirty="0" smtClean="0"/>
              <a:t>(1)</a:t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Команда </a:t>
            </a:r>
            <a:r>
              <a:rPr lang="uk-UA" b="1" dirty="0" smtClean="0"/>
              <a:t>«Парус» </a:t>
            </a:r>
            <a:r>
              <a:rPr lang="uk-UA" dirty="0" smtClean="0"/>
              <a:t>- № - 586 </a:t>
            </a:r>
            <a:r>
              <a:rPr lang="uk-UA" b="1" dirty="0" smtClean="0"/>
              <a:t>(2)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>
          <a:xfrm>
            <a:off x="1142976" y="5214950"/>
            <a:ext cx="6629424" cy="423850"/>
          </a:xfrm>
        </p:spPr>
        <p:txBody>
          <a:bodyPr>
            <a:normAutofit fontScale="8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710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Перевір:</a:t>
            </a:r>
            <a:endParaRPr lang="uk-UA" sz="6000" b="1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   </a:t>
            </a:r>
            <a:r>
              <a:rPr lang="uk-UA" sz="5200" dirty="0" smtClean="0"/>
              <a:t>“ </a:t>
            </a:r>
            <a:r>
              <a:rPr lang="uk-UA" sz="5200" dirty="0" err="1" smtClean="0"/>
              <a:t>Зірочка”</a:t>
            </a:r>
            <a:r>
              <a:rPr lang="uk-UA" sz="5200" dirty="0" smtClean="0"/>
              <a:t>  - </a:t>
            </a:r>
            <a:r>
              <a:rPr lang="uk-UA" sz="5200" b="1" dirty="0" smtClean="0"/>
              <a:t>53825,    132000,     1997 кг</a:t>
            </a:r>
          </a:p>
          <a:p>
            <a:endParaRPr lang="uk-UA" sz="5200" dirty="0" smtClean="0"/>
          </a:p>
          <a:p>
            <a:endParaRPr lang="uk-UA" sz="5200" dirty="0" smtClean="0"/>
          </a:p>
          <a:p>
            <a:pPr>
              <a:buNone/>
            </a:pPr>
            <a:r>
              <a:rPr lang="uk-UA" sz="5200" dirty="0" smtClean="0"/>
              <a:t>     “ </a:t>
            </a:r>
            <a:r>
              <a:rPr lang="uk-UA" sz="5200" dirty="0" err="1" smtClean="0"/>
              <a:t>Смайлик”</a:t>
            </a:r>
            <a:r>
              <a:rPr lang="uk-UA" sz="5200" dirty="0" smtClean="0"/>
              <a:t> </a:t>
            </a:r>
            <a:r>
              <a:rPr lang="uk-UA" sz="5200" b="1" dirty="0" smtClean="0"/>
              <a:t>-   943488</a:t>
            </a:r>
          </a:p>
          <a:p>
            <a:pPr>
              <a:buNone/>
            </a:pPr>
            <a:endParaRPr lang="uk-UA" sz="5200" dirty="0" smtClean="0"/>
          </a:p>
          <a:p>
            <a:pPr>
              <a:buNone/>
            </a:pPr>
            <a:endParaRPr lang="uk-UA" sz="5200" dirty="0" smtClean="0"/>
          </a:p>
          <a:p>
            <a:pPr>
              <a:buNone/>
            </a:pPr>
            <a:r>
              <a:rPr lang="uk-UA" sz="5200" dirty="0" smtClean="0"/>
              <a:t>     “ </a:t>
            </a:r>
            <a:r>
              <a:rPr lang="uk-UA" sz="5200" dirty="0" err="1" smtClean="0"/>
              <a:t>Парус”</a:t>
            </a:r>
            <a:r>
              <a:rPr lang="uk-UA" sz="5200" dirty="0" smtClean="0"/>
              <a:t>    </a:t>
            </a:r>
            <a:r>
              <a:rPr lang="uk-UA" sz="5200" b="1" dirty="0" smtClean="0"/>
              <a:t>-    254 </a:t>
            </a:r>
            <a:endParaRPr lang="uk-UA" sz="5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</p:spPr>
        <p:txBody>
          <a:bodyPr>
            <a:no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Це відомий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парк «Софіївка»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у місті Умань. У 18 столітті його заснував граф Станіслав Потоцький для своєї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дружини-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гречанки. Він нагадував їй про батьківщину, з красивими фонтанами, водоспадами, підземними ріками, красивими скульптурами і диво – рослинами.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дендрологічний парк софіївк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4759316" cy="45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285992"/>
            <a:ext cx="4500594" cy="45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0"/>
            <a:ext cx="8143932" cy="2500306"/>
          </a:xfrm>
        </p:spPr>
        <p:txBody>
          <a:bodyPr>
            <a:noAutofit/>
          </a:bodyPr>
          <a:lstStyle/>
          <a:p>
            <a:r>
              <a:rPr lang="uk-UA" sz="7200" dirty="0" smtClean="0"/>
              <a:t>Тест</a:t>
            </a:r>
            <a:br>
              <a:rPr lang="uk-UA" sz="7200" dirty="0" smtClean="0"/>
            </a:br>
            <a:endParaRPr lang="uk-UA" sz="7200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714348" y="1285860"/>
            <a:ext cx="7786742" cy="484030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uk-UA" sz="4000" dirty="0" smtClean="0"/>
              <a:t>Довжина прямокутника 8 см, а ширина 4см. Щоб знайти периметр прямокутника, треба...</a:t>
            </a:r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2.</a:t>
            </a:r>
            <a:r>
              <a:rPr lang="uk-UA" sz="4300" dirty="0" smtClean="0"/>
              <a:t>	Ширина прямокутника 3 см, а довжина 9см</a:t>
            </a:r>
            <a:br>
              <a:rPr lang="uk-UA" sz="4300" dirty="0" smtClean="0"/>
            </a:br>
            <a:r>
              <a:rPr lang="uk-UA" sz="4300" dirty="0" smtClean="0"/>
              <a:t>Периметр прямокутника становить </a:t>
            </a:r>
            <a:r>
              <a:rPr lang="uk-UA" dirty="0" smtClean="0"/>
              <a:t>...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405"/>
            <a:ext cx="10333140" cy="757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901146" cy="3143248"/>
          </a:xfrm>
        </p:spPr>
        <p:txBody>
          <a:bodyPr>
            <a:normAutofit/>
          </a:bodyPr>
          <a:lstStyle/>
          <a:p>
            <a:r>
              <a:rPr lang="uk-UA" dirty="0" smtClean="0"/>
              <a:t>3.	Довжина прямокутника 7 см, ширина 5 см. Щоб знайти площу</a:t>
            </a:r>
            <a:br>
              <a:rPr lang="uk-UA" dirty="0" smtClean="0"/>
            </a:br>
            <a:r>
              <a:rPr lang="uk-UA" dirty="0" smtClean="0"/>
              <a:t>прямокутника, треба...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571472" y="3429000"/>
            <a:ext cx="8572528" cy="2697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dirty="0" smtClean="0"/>
              <a:t>   4.  Якщо довжина прямокутника 18см, а ширина у 3 рази менша,</a:t>
            </a:r>
            <a:br>
              <a:rPr lang="uk-UA" sz="4000" dirty="0" smtClean="0"/>
            </a:br>
            <a:r>
              <a:rPr lang="uk-UA" sz="4000" dirty="0" smtClean="0"/>
              <a:t>то площа прямокутника</a:t>
            </a:r>
          </a:p>
          <a:p>
            <a:pPr>
              <a:buNone/>
            </a:pPr>
            <a:r>
              <a:rPr lang="uk-UA" sz="4000" dirty="0" smtClean="0"/>
              <a:t>   дорівнює...</a:t>
            </a:r>
            <a:br>
              <a:rPr lang="uk-UA" sz="4000" dirty="0" smtClean="0"/>
            </a:br>
            <a:endParaRPr lang="uk-UA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710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/>
              <a:t>Відповіді</a:t>
            </a:r>
            <a:endParaRPr lang="uk-UA" sz="6600" b="1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400" dirty="0" smtClean="0"/>
              <a:t>         </a:t>
            </a:r>
          </a:p>
          <a:p>
            <a:pPr marL="514350" indent="-514350" algn="ctr">
              <a:buAutoNum type="arabicPlain"/>
            </a:pPr>
            <a:r>
              <a:rPr lang="uk-UA" sz="4400" b="1" dirty="0" smtClean="0"/>
              <a:t>-  б</a:t>
            </a:r>
          </a:p>
          <a:p>
            <a:pPr marL="514350" indent="-514350" algn="ctr">
              <a:buNone/>
            </a:pPr>
            <a:r>
              <a:rPr lang="uk-UA" sz="4400" b="1" dirty="0" smtClean="0"/>
              <a:t>2  -  а</a:t>
            </a:r>
          </a:p>
          <a:p>
            <a:pPr marL="514350" indent="-514350" algn="ctr">
              <a:buNone/>
            </a:pPr>
            <a:r>
              <a:rPr lang="uk-UA" sz="4400" b="1" dirty="0" smtClean="0"/>
              <a:t>3  -  а</a:t>
            </a:r>
          </a:p>
          <a:p>
            <a:pPr marL="514350" indent="-514350" algn="ctr">
              <a:buNone/>
            </a:pPr>
            <a:r>
              <a:rPr lang="uk-UA" sz="4400" b="1" dirty="0" smtClean="0"/>
              <a:t>4  -  а</a:t>
            </a:r>
            <a:endParaRPr lang="uk-UA" sz="4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710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786842" cy="5357850"/>
          </a:xfrm>
        </p:spPr>
        <p:txBody>
          <a:bodyPr>
            <a:normAutofit fontScale="90000"/>
          </a:bodyPr>
          <a:lstStyle/>
          <a:p>
            <a:pPr algn="l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Добуток чисел 429 і 1000</a:t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301850 збільшити у 2 рази</a:t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. 13000, ІІ 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. 3 – обчислити</a:t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8000 збільшити у 3 рази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8310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281" y="0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28604"/>
            <a:ext cx="4572000" cy="85725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Озеро Синевир</a:t>
            </a:r>
            <a:endParaRPr lang="uk-UA" sz="4000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6572264" y="428605"/>
            <a:ext cx="2571736" cy="5072097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Перлиною нашої української землі є  </a:t>
            </a:r>
            <a:r>
              <a:rPr lang="uk-UA" b="1" i="1" dirty="0" smtClean="0"/>
              <a:t>озеро Синевир</a:t>
            </a:r>
            <a:r>
              <a:rPr lang="uk-UA" dirty="0" smtClean="0"/>
              <a:t> у </a:t>
            </a:r>
            <a:r>
              <a:rPr lang="uk-UA" i="1" dirty="0" smtClean="0"/>
              <a:t>Карпатах ,</a:t>
            </a:r>
            <a:r>
              <a:rPr lang="uk-UA" dirty="0" smtClean="0"/>
              <a:t> яке утворилося 10 тисяч років тому на висоті 989 м над рівнем моря. Посередині озера розмістився, немов зіниця блакитного ока, невеликий острівець площею всього кілька метрів. Звідси і народна назва озера — </a:t>
            </a:r>
            <a:r>
              <a:rPr lang="uk-UA" i="1" dirty="0" smtClean="0"/>
              <a:t>Морське Око</a:t>
            </a:r>
            <a:r>
              <a:rPr lang="uk-UA" b="1" dirty="0" smtClean="0"/>
              <a:t>.</a:t>
            </a:r>
            <a:r>
              <a:rPr lang="uk-UA" dirty="0" smtClean="0"/>
              <a:t> Середня глибина озера Синевир </a:t>
            </a:r>
            <a:r>
              <a:rPr lang="uk-UA" i="1" dirty="0" smtClean="0"/>
              <a:t>18 м.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3169" y="1285860"/>
            <a:ext cx="640968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712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3429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214282" y="3643314"/>
            <a:ext cx="7286676" cy="285752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uk-UA" sz="12800" b="1" dirty="0" smtClean="0"/>
              <a:t>Острів — заповідник Хортиця</a:t>
            </a:r>
            <a:r>
              <a:rPr lang="uk-UA" sz="12800" dirty="0" smtClean="0"/>
              <a:t> </a:t>
            </a:r>
          </a:p>
          <a:p>
            <a:pPr>
              <a:buNone/>
            </a:pPr>
            <a:r>
              <a:rPr lang="uk-UA" sz="7400" dirty="0" smtClean="0"/>
              <a:t>      </a:t>
            </a:r>
            <a:r>
              <a:rPr lang="uk-UA" sz="9600" dirty="0" smtClean="0"/>
              <a:t>Він знаходиться посеред Дніпра і є найбільшим островом на цій ріці </a:t>
            </a:r>
            <a:r>
              <a:rPr lang="uk-UA" sz="9600" i="1" dirty="0" smtClean="0"/>
              <a:t>(завдовжки 12 км, завширшки 2,5 км). </a:t>
            </a:r>
            <a:r>
              <a:rPr lang="uk-UA" sz="9600" dirty="0" smtClean="0"/>
              <a:t>На території цього заповідника діє музей, у якому зібрано близько 30 тис. експонатів, з яких можна дізнатися більше про героїчне минуле наших пращурів — славних козаків.</a:t>
            </a:r>
            <a:r>
              <a:rPr lang="ru-RU" sz="9600" dirty="0" smtClean="0"/>
              <a:t> Весь </a:t>
            </a:r>
            <a:r>
              <a:rPr lang="ru-RU" sz="9600" dirty="0" err="1" smtClean="0"/>
              <a:t>острів</a:t>
            </a:r>
            <a:r>
              <a:rPr lang="ru-RU" sz="9600" dirty="0" smtClean="0"/>
              <a:t> </a:t>
            </a:r>
            <a:r>
              <a:rPr lang="ru-RU" sz="9600" dirty="0" err="1" smtClean="0"/>
              <a:t>з</a:t>
            </a:r>
            <a:r>
              <a:rPr lang="ru-RU" sz="9600" dirty="0" smtClean="0"/>
              <a:t> 1993р. </a:t>
            </a:r>
            <a:r>
              <a:rPr lang="ru-RU" sz="9600" dirty="0" err="1" smtClean="0"/>
              <a:t>є</a:t>
            </a:r>
            <a:r>
              <a:rPr lang="ru-RU" sz="9600" dirty="0" smtClean="0"/>
              <a:t>  </a:t>
            </a:r>
            <a:r>
              <a:rPr lang="ru-RU" sz="9600" dirty="0" err="1" smtClean="0"/>
              <a:t>Національним</a:t>
            </a:r>
            <a:r>
              <a:rPr lang="ru-RU" sz="9600" dirty="0" smtClean="0"/>
              <a:t> </a:t>
            </a:r>
            <a:r>
              <a:rPr lang="ru-RU" sz="9600" dirty="0" err="1" smtClean="0"/>
              <a:t>заповідником</a:t>
            </a:r>
            <a:r>
              <a:rPr lang="ru-RU" sz="9600" dirty="0" smtClean="0"/>
              <a:t>.</a:t>
            </a:r>
            <a:endParaRPr lang="uk-UA" sz="7400" dirty="0" smtClean="0"/>
          </a:p>
          <a:p>
            <a:pPr>
              <a:buNone/>
            </a:pPr>
            <a:r>
              <a:rPr lang="uk-UA" sz="7400" dirty="0" smtClean="0"/>
              <a:t> </a:t>
            </a:r>
          </a:p>
          <a:p>
            <a:endParaRPr lang="uk-UA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368"/>
          <a:stretch/>
        </p:blipFill>
        <p:spPr bwMode="auto">
          <a:xfrm>
            <a:off x="0" y="0"/>
            <a:ext cx="935834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712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635901" cy="2428892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> Щоб знайти одну із сторін прямокутника, треба площу поділити на іншу сторону.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722313" y="500043"/>
            <a:ext cx="7772400" cy="2500330"/>
          </a:xfrm>
        </p:spPr>
        <p:txBody>
          <a:bodyPr/>
          <a:lstStyle/>
          <a:p>
            <a:pPr lvl="0"/>
            <a:r>
              <a:rPr lang="uk-UA" sz="4400" b="1" dirty="0" smtClean="0">
                <a:solidFill>
                  <a:schemeClr val="tx1"/>
                </a:solidFill>
              </a:rPr>
              <a:t> Щоб знайти площу прямокутника, треба довжину помножити на ширину.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710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/>
          <a:lstStyle/>
          <a:p>
            <a:r>
              <a:rPr lang="uk-UA" dirty="0" smtClean="0"/>
              <a:t> м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643206"/>
          </a:xfrm>
        </p:spPr>
        <p:txBody>
          <a:bodyPr>
            <a:normAutofit/>
          </a:bodyPr>
          <a:lstStyle/>
          <a:p>
            <a:r>
              <a:rPr lang="uk-UA" sz="2800" b="1" i="1" dirty="0" smtClean="0"/>
              <a:t>Озеро Світязь знаходиться на Волині поблизу  міста Шацьк. Воно є </a:t>
            </a:r>
            <a:r>
              <a:rPr lang="uk-UA" sz="3600" b="1" i="1" dirty="0" smtClean="0"/>
              <a:t>найглибшим</a:t>
            </a:r>
            <a:r>
              <a:rPr lang="uk-UA" sz="2800" b="1" i="1" dirty="0" smtClean="0"/>
              <a:t> озером на Україні..</a:t>
            </a:r>
            <a:br>
              <a:rPr lang="uk-UA" sz="2800" b="1" i="1" dirty="0" smtClean="0"/>
            </a:br>
            <a:r>
              <a:rPr lang="uk-UA" sz="2800" b="1" i="1" dirty="0" smtClean="0"/>
              <a:t>Його вік понад 10тис. років.</a:t>
            </a:r>
          </a:p>
          <a:p>
            <a:r>
              <a:rPr lang="uk-UA" sz="2800" b="1" i="1" dirty="0" smtClean="0"/>
              <a:t>Площа </a:t>
            </a:r>
            <a:r>
              <a:rPr lang="uk-UA" sz="2800" b="1" i="1" dirty="0" err="1" smtClean="0"/>
              <a:t>Світязя</a:t>
            </a:r>
            <a:r>
              <a:rPr lang="uk-UA" sz="2800" b="1" i="1" dirty="0" smtClean="0"/>
              <a:t> становить 2622 га.</a:t>
            </a:r>
            <a:endParaRPr lang="uk-UA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8346" cy="371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712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2571768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Озеро Ялпуг</a:t>
            </a:r>
            <a:r>
              <a:rPr lang="uk-UA" sz="3200" dirty="0" smtClean="0"/>
              <a:t>… </a:t>
            </a:r>
            <a:r>
              <a:rPr lang="uk-UA" sz="3200" b="1" dirty="0" smtClean="0"/>
              <a:t>- найбільше </a:t>
            </a:r>
            <a:r>
              <a:rPr lang="uk-UA" sz="3200" dirty="0" smtClean="0"/>
              <a:t>озеро в Україні.  Довжина озера – 25 км, ширина від 2 до 7 км.  Площа озера становить 149 квадратних кілометрів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dirty="0"/>
          </a:p>
        </p:txBody>
      </p:sp>
      <p:pic>
        <p:nvPicPr>
          <p:cNvPr id="7" name="Объект 6" descr="http://900igr.net/datai/geografija/CHudo-Ukraini/0054-044-7.Najblshe-ozero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58"/>
            <a:ext cx="7429520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281" y="-160712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3214710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12" name="Місце для вмісту 11"/>
          <p:cNvSpPr>
            <a:spLocks noGrp="1"/>
          </p:cNvSpPr>
          <p:nvPr>
            <p:ph idx="1"/>
          </p:nvPr>
        </p:nvSpPr>
        <p:spPr>
          <a:xfrm>
            <a:off x="0" y="3786190"/>
            <a:ext cx="8686800" cy="2643206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Найдовша </a:t>
            </a:r>
            <a:r>
              <a:rPr lang="uk-UA" sz="4000" dirty="0" smtClean="0"/>
              <a:t>печера на Україні та у  Європі  називається печера Оптимістична (Тернопільщина), її довжина </a:t>
            </a:r>
            <a:r>
              <a:rPr lang="uk-UA" sz="4000" i="1" dirty="0" smtClean="0"/>
              <a:t>  188км</a:t>
            </a:r>
            <a:endParaRPr lang="uk-UA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906" y="0"/>
            <a:ext cx="9257906" cy="36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712"/>
            <a:ext cx="9358281" cy="7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82660"/>
          </a:xfrm>
        </p:spPr>
        <p:txBody>
          <a:bodyPr>
            <a:normAutofit fontScale="90000"/>
          </a:bodyPr>
          <a:lstStyle/>
          <a:p>
            <a:pPr algn="l"/>
            <a:r>
              <a:rPr lang="uk-UA" sz="4800" dirty="0" smtClean="0"/>
              <a:t>Найстаріше дерево Полісся – </a:t>
            </a:r>
            <a:r>
              <a:rPr lang="uk-UA" sz="4800" dirty="0" err="1" smtClean="0"/>
              <a:t>Юзефінський</a:t>
            </a:r>
            <a:r>
              <a:rPr lang="uk-UA" sz="4800" dirty="0" smtClean="0"/>
              <a:t> дуб</a:t>
            </a:r>
            <a:r>
              <a:rPr lang="uk-UA" sz="2400" dirty="0" smtClean="0"/>
              <a:t>. </a:t>
            </a:r>
            <a:endParaRPr lang="uk-UA" sz="2400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4143404" cy="471490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141817" cy="4000528"/>
          </a:xfrm>
        </p:spPr>
        <p:txBody>
          <a:bodyPr>
            <a:normAutofit fontScale="92500"/>
          </a:bodyPr>
          <a:lstStyle/>
          <a:p>
            <a:r>
              <a:rPr lang="uk-UA" sz="3200" dirty="0" smtClean="0"/>
              <a:t>За місцевими переказами дуб є свідком походів на древлянські землі київського князя Ігоря 945 року та княгині Ольги. Його вік – близько 1000 років.</a:t>
            </a:r>
            <a:endParaRPr lang="uk-UA" sz="3200" dirty="0"/>
          </a:p>
        </p:txBody>
      </p:sp>
      <p:pic>
        <p:nvPicPr>
          <p:cNvPr id="5" name="Місце для вмісту 4" descr="Юзефинський дуб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357158" y="1571612"/>
            <a:ext cx="4143404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386</Words>
  <Application>Microsoft Office PowerPoint</Application>
  <PresentationFormat>Екран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Будемо математику вивчати – рідний край свій пізнавати</vt:lpstr>
      <vt:lpstr>  Добуток чисел 429 і 1000  301850 збільшити у 2 рази  І мн. 13000, ІІ мн. 3 – обчислити  8000 збільшити у 3 рази</vt:lpstr>
      <vt:lpstr>Озеро Синевир</vt:lpstr>
      <vt:lpstr>Слайд 4</vt:lpstr>
      <vt:lpstr> Щоб знайти одну із сторін прямокутника, треба площу поділити на іншу сторону. </vt:lpstr>
      <vt:lpstr> м</vt:lpstr>
      <vt:lpstr>Озеро Ялпуг… - найбільше озеро в Україні.  Довжина озера – 25 км, ширина від 2 до 7 км.  Площа озера становить 149 квадратних кілометрів </vt:lpstr>
      <vt:lpstr> </vt:lpstr>
      <vt:lpstr>Найстаріше дерево Полісся – Юзефінський дуб. </vt:lpstr>
      <vt:lpstr>Команда « Зірочка» - № 587  самостійно.  Команда «Смайлик» - № 586 (1)  Команда «Парус» - № - 586 (2) </vt:lpstr>
      <vt:lpstr>Перевір:</vt:lpstr>
      <vt:lpstr>Це відомий парк «Софіївка» у місті Умань. У 18 столітті його заснував граф Станіслав Потоцький для своєї дружини- гречанки. Він нагадував їй про батьківщину, з красивими фонтанами, водоспадами, підземними ріками, красивими скульптурами і диво – рослинами. </vt:lpstr>
      <vt:lpstr>Тест </vt:lpstr>
      <vt:lpstr>3. Довжина прямокутника 7 см, ширина 5 см. Щоб знайти площу прямокутника, треба... </vt:lpstr>
      <vt:lpstr>Відповіді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Користувач Windows</cp:lastModifiedBy>
  <cp:revision>30</cp:revision>
  <dcterms:created xsi:type="dcterms:W3CDTF">2017-01-26T13:41:17Z</dcterms:created>
  <dcterms:modified xsi:type="dcterms:W3CDTF">2017-01-26T19:54:51Z</dcterms:modified>
</cp:coreProperties>
</file>