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60" r:id="rId3"/>
    <p:sldId id="261" r:id="rId4"/>
    <p:sldId id="262" r:id="rId5"/>
    <p:sldId id="257" r:id="rId6"/>
    <p:sldId id="259" r:id="rId7"/>
    <p:sldId id="263" r:id="rId8"/>
    <p:sldId id="258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958A4-DFAB-46DC-AC00-4F6B7D07B88E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11C94-F2BB-4A37-BA5F-02ABA14DD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02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11C94-F2BB-4A37-BA5F-02ABA14DDC1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28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География 2\Geografiy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75656" y="1484784"/>
            <a:ext cx="6408712" cy="1470025"/>
          </a:xfrm>
          <a:solidFill>
            <a:schemeClr val="lt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800" b="1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661248"/>
            <a:ext cx="5559775" cy="8640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061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478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61F4A80-B086-4D41-A52F-7665E2B36D12}" type="datetimeFigureOut">
              <a:rPr lang="ru-RU" smtClean="0"/>
              <a:t>02.03.2017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0819EC-F43A-47A4-9D69-6658227068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4945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ProPowerPoint\География 2\Geografiya-2-Slid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792088"/>
          </a:xfrm>
          <a:prstGeom prst="rect">
            <a:avLst/>
          </a:prstGeom>
          <a:solidFill>
            <a:schemeClr val="accent1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66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6048672" cy="309634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8000" b="1" i="1" dirty="0" err="1" smtClean="0">
                <a:effectLst/>
                <a:ea typeface="Calibri"/>
                <a:cs typeface="Times New Roman"/>
              </a:rPr>
              <a:t>Геокруїз</a:t>
            </a:r>
            <a:r>
              <a:rPr lang="uk-UA" sz="8000" b="1" i="1" dirty="0" smtClean="0">
                <a:effectLst/>
                <a:ea typeface="Calibri"/>
                <a:cs typeface="Times New Roman"/>
              </a:rPr>
              <a:t>  </a:t>
            </a:r>
            <a:br>
              <a:rPr lang="uk-UA" sz="8000" b="1" i="1" dirty="0" smtClean="0">
                <a:effectLst/>
                <a:ea typeface="Calibri"/>
                <a:cs typeface="Times New Roman"/>
              </a:rPr>
            </a:br>
            <a:r>
              <a:rPr lang="uk-UA" b="1" i="1" dirty="0" smtClean="0">
                <a:effectLst/>
                <a:ea typeface="Calibri"/>
                <a:cs typeface="Times New Roman"/>
              </a:rPr>
              <a:t>«Мехіко- Вашингтон-Оттава»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4824536" cy="2423120"/>
          </a:xfrm>
        </p:spPr>
        <p:txBody>
          <a:bodyPr/>
          <a:lstStyle/>
          <a:p>
            <a:endParaRPr lang="uk-UA" b="1" dirty="0" smtClean="0">
              <a:effectLst/>
              <a:latin typeface="Times New Roman"/>
              <a:ea typeface="Times New Roman"/>
            </a:endParaRPr>
          </a:p>
          <a:p>
            <a:r>
              <a:rPr lang="uk-UA" b="1" dirty="0" smtClean="0">
                <a:effectLst/>
                <a:latin typeface="Segoe Script" panose="020B0504020000000003" pitchFamily="34" charset="0"/>
                <a:ea typeface="Times New Roman"/>
              </a:rPr>
              <a:t>Захист проектів</a:t>
            </a:r>
            <a:r>
              <a:rPr lang="uk-UA" dirty="0" smtClean="0">
                <a:effectLst/>
                <a:latin typeface="Segoe Script" panose="020B0504020000000003" pitchFamily="34" charset="0"/>
                <a:ea typeface="Times New Roman"/>
              </a:rPr>
              <a:t> </a:t>
            </a:r>
          </a:p>
          <a:p>
            <a:r>
              <a:rPr lang="uk-UA" b="1" dirty="0" smtClean="0">
                <a:effectLst/>
                <a:latin typeface="Segoe Script" panose="020B0504020000000003" pitchFamily="34" charset="0"/>
                <a:ea typeface="Times New Roman"/>
              </a:rPr>
              <a:t>«Ми досліджуємо Північну Америку</a:t>
            </a:r>
            <a:r>
              <a:rPr lang="uk-UA" b="1" dirty="0" smtClean="0">
                <a:effectLst/>
                <a:latin typeface="Times New Roman"/>
                <a:ea typeface="Times New Roman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839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488832" cy="648072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Завдання для команди «МЕКСИКА»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2808312" cy="5112568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Font typeface="Symbol"/>
              <a:buChar char=""/>
            </a:pPr>
            <a:r>
              <a:rPr lang="uk-UA" sz="3600" b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Єллоустон</a:t>
            </a: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       </a:t>
            </a:r>
            <a:endParaRPr lang="ru-RU" sz="3600" b="1" dirty="0" smtClean="0"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Койот </a:t>
            </a:r>
          </a:p>
          <a:p>
            <a:pPr lvl="0">
              <a:lnSpc>
                <a:spcPct val="150000"/>
              </a:lnSpc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Маккензі </a:t>
            </a:r>
          </a:p>
          <a:p>
            <a:pPr lvl="0">
              <a:lnSpc>
                <a:spcPct val="150000"/>
              </a:lnSpc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Орісаба </a:t>
            </a:r>
          </a:p>
          <a:p>
            <a:pPr lvl="0">
              <a:lnSpc>
                <a:spcPct val="150000"/>
              </a:lnSpc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Маїс</a:t>
            </a:r>
            <a:endParaRPr lang="ru-RU" sz="3600" b="1" dirty="0"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558" y="1268759"/>
            <a:ext cx="2079519" cy="174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01" y="1791992"/>
            <a:ext cx="2060251" cy="166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058" y="2624998"/>
            <a:ext cx="2112643" cy="18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02" y="3750059"/>
            <a:ext cx="2060250" cy="162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53" y="4077072"/>
            <a:ext cx="214312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63" y="731648"/>
            <a:ext cx="481647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08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7" y="188640"/>
            <a:ext cx="7272807" cy="720080"/>
          </a:xfrm>
        </p:spPr>
        <p:txBody>
          <a:bodyPr>
            <a:normAutofit/>
          </a:bodyPr>
          <a:lstStyle/>
          <a:p>
            <a:r>
              <a:rPr lang="uk-UA" sz="3600" b="1" dirty="0"/>
              <a:t>Завдання для команди </a:t>
            </a:r>
            <a:r>
              <a:rPr lang="uk-UA" sz="3600" b="1" dirty="0" smtClean="0"/>
              <a:t>«США»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19256" cy="5073427"/>
          </a:xfrm>
        </p:spPr>
        <p:txBody>
          <a:bodyPr/>
          <a:lstStyle/>
          <a:p>
            <a:pPr marL="0" indent="0" algn="ctr">
              <a:buNone/>
            </a:pPr>
            <a:r>
              <a:rPr lang="uk-UA" b="1" i="1" dirty="0" smtClean="0">
                <a:solidFill>
                  <a:srgbClr val="000000"/>
                </a:solidFill>
                <a:latin typeface="+mj-lt"/>
                <a:ea typeface="Times New Roman"/>
              </a:rPr>
              <a:t>«</a:t>
            </a:r>
            <a:r>
              <a:rPr lang="uk-UA" b="1" i="1" dirty="0">
                <a:solidFill>
                  <a:srgbClr val="000000"/>
                </a:solidFill>
                <a:latin typeface="+mj-lt"/>
                <a:ea typeface="Times New Roman"/>
              </a:rPr>
              <a:t>Хто такий? Що таке</a:t>
            </a:r>
            <a:r>
              <a:rPr lang="uk-UA" b="1" i="1" dirty="0" smtClean="0">
                <a:solidFill>
                  <a:srgbClr val="000000"/>
                </a:solidFill>
                <a:latin typeface="+mj-lt"/>
                <a:ea typeface="Times New Roman"/>
              </a:rPr>
              <a:t>?»</a:t>
            </a:r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28800"/>
            <a:ext cx="252028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Гурон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Торнадо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Ніагара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Секвоя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Аппалачі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23" y="1268760"/>
            <a:ext cx="195157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66" y="1772815"/>
            <a:ext cx="2181354" cy="177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Картинки по запросу ніага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61" y="2747379"/>
            <a:ext cx="2436459" cy="168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37" y="3628776"/>
            <a:ext cx="2110778" cy="166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367" y="4808227"/>
            <a:ext cx="1979128" cy="171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20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512090" cy="634082"/>
          </a:xfrm>
        </p:spPr>
        <p:txBody>
          <a:bodyPr>
            <a:noAutofit/>
          </a:bodyPr>
          <a:lstStyle/>
          <a:p>
            <a:r>
              <a:rPr lang="uk-UA" sz="3600" b="1" dirty="0"/>
              <a:t>Завдання для команди </a:t>
            </a:r>
            <a:r>
              <a:rPr lang="uk-UA" sz="3600" b="1" dirty="0" smtClean="0"/>
              <a:t>«КАНАДА</a:t>
            </a:r>
            <a:r>
              <a:rPr lang="uk-UA" sz="4000" b="1" dirty="0" smtClean="0"/>
              <a:t>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68863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uk-UA" b="1" i="1" dirty="0" smtClean="0">
                <a:solidFill>
                  <a:srgbClr val="000000"/>
                </a:solidFill>
                <a:latin typeface="+mj-lt"/>
                <a:ea typeface="Times New Roman"/>
              </a:rPr>
              <a:t>«</a:t>
            </a:r>
            <a:r>
              <a:rPr lang="uk-UA" b="1" i="1" dirty="0">
                <a:solidFill>
                  <a:srgbClr val="000000"/>
                </a:solidFill>
                <a:latin typeface="+mj-lt"/>
                <a:ea typeface="Times New Roman"/>
              </a:rPr>
              <a:t>Хто такий? Що таке</a:t>
            </a:r>
            <a:r>
              <a:rPr lang="uk-UA" b="1" i="1" dirty="0" smtClean="0">
                <a:solidFill>
                  <a:srgbClr val="000000"/>
                </a:solidFill>
                <a:latin typeface="+mj-lt"/>
                <a:ea typeface="Times New Roman"/>
              </a:rPr>
              <a:t>?»</a:t>
            </a:r>
          </a:p>
          <a:p>
            <a:pPr lvl="0">
              <a:lnSpc>
                <a:spcPct val="150000"/>
              </a:lnSpc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Мічиган </a:t>
            </a:r>
          </a:p>
          <a:p>
            <a:pPr lvl="0">
              <a:lnSpc>
                <a:spcPct val="150000"/>
              </a:lnSpc>
              <a:buFont typeface="Symbol"/>
              <a:buChar char=""/>
            </a:pPr>
            <a:r>
              <a:rPr lang="uk-UA" sz="3600" b="1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Грізлі</a:t>
            </a: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</a:p>
          <a:p>
            <a:pPr lvl="0">
              <a:lnSpc>
                <a:spcPct val="150000"/>
              </a:lnSpc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Юкон </a:t>
            </a:r>
          </a:p>
          <a:p>
            <a:pPr lvl="0">
              <a:lnSpc>
                <a:spcPct val="150000"/>
              </a:lnSpc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Флорида </a:t>
            </a:r>
          </a:p>
          <a:p>
            <a:pPr lvl="0">
              <a:lnSpc>
                <a:spcPct val="150000"/>
              </a:lnSpc>
              <a:buFont typeface="Symbol"/>
              <a:buChar char=""/>
            </a:pPr>
            <a:r>
              <a:rPr lang="uk-UA" sz="36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Прерія</a:t>
            </a:r>
            <a:endParaRPr lang="ru-RU" sz="3600" b="1" dirty="0"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58" y="1268761"/>
            <a:ext cx="2140738" cy="160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90" y="2072547"/>
            <a:ext cx="228389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549" y="2647934"/>
            <a:ext cx="2198499" cy="170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88" y="3743254"/>
            <a:ext cx="2283891" cy="167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 descr="Картинки по запросу прер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58" y="4372842"/>
            <a:ext cx="2163996" cy="172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0"/>
            <a:ext cx="7344816" cy="1340768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Вас гостинно зустрічає </a:t>
            </a:r>
            <a:br>
              <a:rPr lang="uk-UA" b="1" dirty="0" smtClean="0"/>
            </a:br>
            <a:r>
              <a:rPr lang="uk-UA" b="1" dirty="0" smtClean="0"/>
              <a:t>чарівна Мексика</a:t>
            </a:r>
            <a:endParaRPr lang="ru-RU" b="1" dirty="0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0903"/>
            <a:ext cx="3723872" cy="267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21602"/>
            <a:ext cx="3991390" cy="26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3245"/>
            <a:ext cx="3723872" cy="257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83245"/>
            <a:ext cx="3991390" cy="253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486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781" y="116632"/>
            <a:ext cx="7488832" cy="11521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3800" b="1" dirty="0" smtClean="0">
                <a:effectLst/>
                <a:ea typeface="Times New Roman"/>
                <a:cs typeface="Times New Roman"/>
              </a:rPr>
              <a:t>Країна </a:t>
            </a:r>
            <a:r>
              <a:rPr lang="uk-UA" sz="3800" b="1" dirty="0" err="1" smtClean="0">
                <a:effectLst/>
                <a:ea typeface="Times New Roman"/>
                <a:cs typeface="Times New Roman"/>
              </a:rPr>
              <a:t>Мехітлі</a:t>
            </a:r>
            <a:r>
              <a:rPr lang="uk-UA" sz="3800" b="1" dirty="0">
                <a:ea typeface="Times New Roman"/>
                <a:cs typeface="Times New Roman"/>
              </a:rPr>
              <a:t> </a:t>
            </a:r>
            <a:r>
              <a:rPr lang="uk-UA" sz="3800" b="1" dirty="0" smtClean="0">
                <a:ea typeface="Times New Roman"/>
                <a:cs typeface="Times New Roman"/>
              </a:rPr>
              <a:t>знову чекає на Вас!</a:t>
            </a:r>
            <a:endParaRPr lang="ru-RU" sz="3800" b="1" dirty="0"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5536" y="1628800"/>
            <a:ext cx="4101852" cy="478539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sz="4000" b="1" dirty="0" err="1" smtClean="0">
                <a:solidFill>
                  <a:srgbClr val="000000"/>
                </a:solidFill>
                <a:effectLst/>
                <a:latin typeface="+mj-lt"/>
                <a:ea typeface="Times New Roman"/>
              </a:rPr>
              <a:t>Юкатан</a:t>
            </a:r>
            <a:r>
              <a:rPr lang="uk-UA" sz="4000" b="1" dirty="0" smtClean="0">
                <a:solidFill>
                  <a:srgbClr val="000000"/>
                </a:solidFill>
                <a:effectLst/>
                <a:latin typeface="+mj-lt"/>
                <a:ea typeface="Times New Roman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4000" b="1" dirty="0" err="1" smtClean="0">
                <a:solidFill>
                  <a:srgbClr val="000000"/>
                </a:solidFill>
                <a:effectLst/>
                <a:latin typeface="+mj-lt"/>
                <a:ea typeface="Times New Roman"/>
              </a:rPr>
              <a:t>Попокатепетль</a:t>
            </a:r>
            <a:r>
              <a:rPr lang="uk-UA" sz="4000" b="1" dirty="0" smtClean="0">
                <a:solidFill>
                  <a:srgbClr val="000000"/>
                </a:solidFill>
                <a:effectLst/>
                <a:latin typeface="+mj-lt"/>
                <a:ea typeface="Times New Roman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4000" b="1" dirty="0" smtClean="0">
                <a:solidFill>
                  <a:srgbClr val="000000"/>
                </a:solidFill>
                <a:effectLst/>
                <a:latin typeface="+mj-lt"/>
                <a:ea typeface="Times New Roman"/>
              </a:rPr>
              <a:t>Мак-Кінлі 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4000" b="1" dirty="0" err="1" smtClean="0">
                <a:solidFill>
                  <a:srgbClr val="000000"/>
                </a:solidFill>
                <a:effectLst/>
                <a:latin typeface="+mj-lt"/>
                <a:ea typeface="Times New Roman"/>
              </a:rPr>
              <a:t>Мар'ято</a:t>
            </a:r>
            <a:r>
              <a:rPr lang="uk-UA" sz="4000" b="1" dirty="0" smtClean="0">
                <a:solidFill>
                  <a:srgbClr val="000000"/>
                </a:solidFill>
                <a:effectLst/>
                <a:latin typeface="+mj-lt"/>
                <a:ea typeface="Times New Roman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4000" b="1" dirty="0" smtClean="0">
                <a:solidFill>
                  <a:srgbClr val="000000"/>
                </a:solidFill>
                <a:effectLst/>
                <a:latin typeface="+mj-lt"/>
                <a:ea typeface="Times New Roman"/>
              </a:rPr>
              <a:t>Верхнє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2000" y="1556792"/>
            <a:ext cx="4114800" cy="4857403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uk-UA" sz="4000" b="1" dirty="0" err="1" smtClean="0">
                <a:latin typeface="+mj-lt"/>
                <a:ea typeface="Times New Roman"/>
              </a:rPr>
              <a:t>Юкатан</a:t>
            </a:r>
            <a:r>
              <a:rPr lang="uk-UA" sz="4000" b="1" dirty="0" smtClean="0">
                <a:latin typeface="+mj-lt"/>
                <a:ea typeface="Times New Roman"/>
              </a:rPr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sz="4000" b="1" dirty="0" err="1" smtClean="0">
                <a:latin typeface="+mj-lt"/>
                <a:ea typeface="Times New Roman"/>
              </a:rPr>
              <a:t>Попокатепетль</a:t>
            </a:r>
            <a:r>
              <a:rPr lang="uk-UA" sz="4000" b="1" dirty="0" smtClean="0">
                <a:latin typeface="+mj-lt"/>
                <a:ea typeface="Times New Roman"/>
              </a:rPr>
              <a:t> </a:t>
            </a:r>
            <a:endParaRPr lang="uk-UA" sz="4000" b="1" dirty="0">
              <a:latin typeface="+mj-lt"/>
              <a:ea typeface="Times New Roman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sz="4000" b="1" dirty="0">
                <a:solidFill>
                  <a:srgbClr val="FF0000"/>
                </a:solidFill>
                <a:latin typeface="+mj-lt"/>
                <a:ea typeface="Times New Roman"/>
              </a:rPr>
              <a:t>Мак-Кінлі  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sz="4000" b="1" dirty="0" err="1">
                <a:latin typeface="+mj-lt"/>
                <a:ea typeface="Times New Roman"/>
              </a:rPr>
              <a:t>Мар'ято</a:t>
            </a:r>
            <a:r>
              <a:rPr lang="uk-UA" sz="4000" b="1" dirty="0">
                <a:latin typeface="+mj-lt"/>
                <a:ea typeface="Times New Roman"/>
              </a:rPr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sz="4000" b="1" dirty="0" smtClean="0">
                <a:solidFill>
                  <a:srgbClr val="FF0000"/>
                </a:solidFill>
                <a:latin typeface="+mj-lt"/>
                <a:ea typeface="Times New Roman"/>
              </a:rPr>
              <a:t>Верхнє</a:t>
            </a:r>
          </a:p>
          <a:p>
            <a:pPr marL="0" indent="0">
              <a:buNone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66846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1800200"/>
          </a:xfrm>
        </p:spPr>
        <p:txBody>
          <a:bodyPr>
            <a:normAutofit fontScale="90000"/>
          </a:bodyPr>
          <a:lstStyle/>
          <a:p>
            <a:r>
              <a:rPr lang="uk-UA" sz="4000" dirty="0" smtClean="0">
                <a:solidFill>
                  <a:srgbClr val="000000"/>
                </a:solidFill>
                <a:latin typeface="Segoe Print" panose="02000600000000000000" pitchFamily="2" charset="0"/>
                <a:ea typeface="Segoe UI Symbol" panose="020B0502040204020203" pitchFamily="34" charset="0"/>
              </a:rPr>
              <a:t>У</a:t>
            </a:r>
            <a:r>
              <a:rPr lang="uk-UA" sz="4000" dirty="0" smtClean="0">
                <a:solidFill>
                  <a:srgbClr val="000000"/>
                </a:solidFill>
                <a:effectLst/>
                <a:latin typeface="Segoe Print" panose="02000600000000000000" pitchFamily="2" charset="0"/>
                <a:ea typeface="Segoe UI Symbol" panose="020B0502040204020203" pitchFamily="34" charset="0"/>
              </a:rPr>
              <a:t>ривки зі </a:t>
            </a:r>
            <a:br>
              <a:rPr lang="uk-UA" sz="4000" dirty="0" smtClean="0">
                <a:solidFill>
                  <a:srgbClr val="000000"/>
                </a:solidFill>
                <a:effectLst/>
                <a:latin typeface="Segoe Print" panose="02000600000000000000" pitchFamily="2" charset="0"/>
                <a:ea typeface="Segoe UI Symbol" panose="020B0502040204020203" pitchFamily="34" charset="0"/>
              </a:rPr>
            </a:br>
            <a:r>
              <a:rPr lang="uk-UA" sz="4000" dirty="0" smtClean="0">
                <a:solidFill>
                  <a:srgbClr val="000000"/>
                </a:solidFill>
                <a:effectLst/>
                <a:latin typeface="Segoe Print" panose="02000600000000000000" pitchFamily="2" charset="0"/>
                <a:ea typeface="Segoe UI Symbol" panose="020B0502040204020203" pitchFamily="34" charset="0"/>
              </a:rPr>
              <a:t>«спогадів барона Мюнхаузена» </a:t>
            </a:r>
            <a:endParaRPr lang="ru-RU" sz="4000" dirty="0">
              <a:latin typeface="Segoe Print" panose="02000600000000000000" pitchFamily="2" charset="0"/>
              <a:ea typeface="Segoe UI Symbol" panose="020B0502040204020203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6048672" cy="392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215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416823" cy="1152128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Перед нами неповторна </a:t>
            </a:r>
            <a:br>
              <a:rPr lang="uk-UA" b="1" dirty="0" smtClean="0"/>
            </a:br>
            <a:r>
              <a:rPr lang="uk-UA" b="1" dirty="0" smtClean="0"/>
              <a:t>і велична країна -  США</a:t>
            </a:r>
            <a:endParaRPr lang="ru-RU" b="1" dirty="0"/>
          </a:p>
        </p:txBody>
      </p:sp>
      <p:pic>
        <p:nvPicPr>
          <p:cNvPr id="1331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3" y="1503714"/>
            <a:ext cx="3686458" cy="235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16" y="1412776"/>
            <a:ext cx="4378822" cy="248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93702"/>
            <a:ext cx="3672408" cy="275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07" y="3919336"/>
            <a:ext cx="4256240" cy="275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428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5" y="116631"/>
            <a:ext cx="7094217" cy="1080121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Країна емігрантів знову </a:t>
            </a:r>
            <a:br>
              <a:rPr lang="uk-UA" b="1" dirty="0" smtClean="0"/>
            </a:br>
            <a:r>
              <a:rPr lang="uk-UA" b="1" dirty="0" smtClean="0"/>
              <a:t>чекає на Вас!</a:t>
            </a:r>
            <a:endParaRPr lang="ru-RU" b="1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3923928" y="1196752"/>
            <a:ext cx="4762873" cy="5256584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Півострів Аляска</a:t>
            </a:r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r>
              <a:rPr lang="uk-UA" b="1" dirty="0" smtClean="0"/>
              <a:t>Півострів Флорида</a:t>
            </a:r>
            <a:endParaRPr lang="ru-RU" b="1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1" y="3823641"/>
            <a:ext cx="3248319" cy="269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1" y="1487445"/>
            <a:ext cx="323572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727" y="1710292"/>
            <a:ext cx="3397186" cy="215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726" y="4284900"/>
            <a:ext cx="3397187" cy="225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2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8636"/>
            <a:ext cx="7344816" cy="1096108"/>
          </a:xfrm>
        </p:spPr>
        <p:txBody>
          <a:bodyPr>
            <a:normAutofit fontScale="90000"/>
          </a:bodyPr>
          <a:lstStyle/>
          <a:p>
            <a:r>
              <a:rPr lang="uk-UA" sz="4000" b="1" dirty="0"/>
              <a:t>Завдання для команди «МЕКСИКА»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27584" y="1268760"/>
            <a:ext cx="4040188" cy="639762"/>
          </a:xfrm>
        </p:spPr>
        <p:txBody>
          <a:bodyPr/>
          <a:lstStyle/>
          <a:p>
            <a:pPr algn="ctr"/>
            <a:r>
              <a:rPr lang="uk-UA" dirty="0" smtClean="0"/>
              <a:t>Запитання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23528" y="1844824"/>
            <a:ext cx="5040560" cy="4608512"/>
          </a:xfrm>
        </p:spPr>
        <p:txBody>
          <a:bodyPr>
            <a:noAutofit/>
          </a:bodyPr>
          <a:lstStyle/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chemeClr val="accent1"/>
                </a:solidFill>
                <a:effectLst/>
                <a:latin typeface="Times New Roman"/>
                <a:ea typeface="Times New Roman"/>
                <a:cs typeface="Times New Roman"/>
              </a:rPr>
              <a:t>Крайня східна точка Північної Америки?</a:t>
            </a:r>
            <a:r>
              <a:rPr lang="uk-UA" sz="20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Найменша висота над рівнем моря?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  <a:cs typeface="Times New Roman"/>
              </a:rPr>
              <a:t>Які мореплавці побували в Північній Америці до Колумба? </a:t>
            </a: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  <a:cs typeface="Times New Roman"/>
              </a:rPr>
              <a:t>На території Сьєри-Невади ростуть величезні дерева. Яку назву вони мають? </a:t>
            </a:r>
            <a:endParaRPr lang="ru-RU" sz="2000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FFC000"/>
                </a:solidFill>
                <a:effectLst/>
                <a:latin typeface="Times New Roman"/>
                <a:ea typeface="Times New Roman"/>
                <a:cs typeface="Times New Roman"/>
              </a:rPr>
              <a:t>Ріка, що утворила Великий Гранд каньйон? </a:t>
            </a:r>
            <a:endParaRPr lang="ru-RU" sz="2000" b="1" dirty="0">
              <a:solidFill>
                <a:srgbClr val="FFC000"/>
              </a:solidFill>
              <a:ea typeface="Calibri"/>
              <a:cs typeface="Times New Roman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68144" y="1268760"/>
            <a:ext cx="2746648" cy="639762"/>
          </a:xfrm>
        </p:spPr>
        <p:txBody>
          <a:bodyPr/>
          <a:lstStyle/>
          <a:p>
            <a:pPr algn="ctr"/>
            <a:r>
              <a:rPr lang="uk-UA" dirty="0" smtClean="0"/>
              <a:t>Відповіді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92080" y="1889484"/>
            <a:ext cx="3600400" cy="4968552"/>
          </a:xfrm>
        </p:spPr>
        <p:txBody>
          <a:bodyPr>
            <a:normAutofit/>
          </a:bodyPr>
          <a:lstStyle/>
          <a:p>
            <a:pPr marL="228600" lvl="0">
              <a:lnSpc>
                <a:spcPct val="150000"/>
              </a:lnSpc>
            </a:pPr>
            <a:r>
              <a:rPr lang="uk-UA" sz="2000" b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М</a:t>
            </a:r>
            <a:r>
              <a:rPr lang="uk-UA" sz="2000" b="1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ис Сент-Чарльз</a:t>
            </a:r>
          </a:p>
          <a:p>
            <a:pPr marL="0" lvl="0" indent="0">
              <a:lnSpc>
                <a:spcPct val="150000"/>
              </a:lnSpc>
              <a:buNone/>
            </a:pPr>
            <a:endParaRPr lang="uk-UA" sz="2000" b="1" dirty="0" smtClean="0">
              <a:solidFill>
                <a:schemeClr val="accent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86 м Долина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Смерті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Нормани – вікінги</a:t>
            </a:r>
          </a:p>
          <a:p>
            <a:pPr marL="0" indent="0">
              <a:lnSpc>
                <a:spcPct val="150000"/>
              </a:lnSpc>
              <a:buNone/>
            </a:pPr>
            <a:endParaRPr lang="uk-UA" sz="2000" b="1" dirty="0"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«Мамонтові </a:t>
            </a:r>
            <a:r>
              <a:rPr lang="uk-UA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дерева» -</a:t>
            </a:r>
            <a:r>
              <a:rPr lang="uk-UA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секвої</a:t>
            </a:r>
          </a:p>
          <a:p>
            <a:pPr marL="0" indent="0">
              <a:lnSpc>
                <a:spcPct val="150000"/>
              </a:lnSpc>
              <a:buNone/>
            </a:pPr>
            <a:endParaRPr lang="uk-UA" sz="2000" b="1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r>
              <a:rPr lang="uk-UA" sz="2000" b="1" dirty="0" smtClean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</a:rPr>
              <a:t>Річка Колорадо</a:t>
            </a:r>
          </a:p>
          <a:p>
            <a:pPr marL="228600" lvl="0">
              <a:lnSpc>
                <a:spcPct val="150000"/>
              </a:lnSpc>
            </a:pPr>
            <a:endParaRPr lang="uk-UA" sz="17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ru-RU" sz="17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endParaRPr lang="uk-UA" sz="17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endParaRPr lang="ru-RU" sz="17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endParaRPr lang="ru-RU" sz="15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97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19672" y="14988"/>
            <a:ext cx="7200800" cy="965740"/>
          </a:xfrm>
        </p:spPr>
        <p:txBody>
          <a:bodyPr>
            <a:normAutofit/>
          </a:bodyPr>
          <a:lstStyle/>
          <a:p>
            <a:r>
              <a:rPr lang="uk-UA" sz="4000" b="1" dirty="0"/>
              <a:t>Завдання для команди «США»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55576" y="1052736"/>
            <a:ext cx="3752156" cy="504056"/>
          </a:xfrm>
        </p:spPr>
        <p:txBody>
          <a:bodyPr>
            <a:normAutofit/>
          </a:bodyPr>
          <a:lstStyle/>
          <a:p>
            <a:pPr lvl="0" algn="ctr"/>
            <a:r>
              <a:rPr lang="uk-UA" dirty="0">
                <a:solidFill>
                  <a:prstClr val="black"/>
                </a:solidFill>
              </a:rPr>
              <a:t>Запитання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179512" y="1412776"/>
            <a:ext cx="5832648" cy="504055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C000"/>
                </a:solidFill>
                <a:effectLst/>
                <a:latin typeface="Times New Roman"/>
                <a:ea typeface="Times New Roman"/>
                <a:cs typeface="Times New Roman"/>
              </a:rPr>
              <a:t>Течія, що зароджується в Мексиканській </a:t>
            </a:r>
            <a:r>
              <a:rPr lang="uk-UA" sz="2000" b="1" dirty="0" err="1" smtClean="0">
                <a:solidFill>
                  <a:srgbClr val="FFC000"/>
                </a:solidFill>
                <a:effectLst/>
                <a:latin typeface="Times New Roman"/>
                <a:ea typeface="Times New Roman"/>
                <a:cs typeface="Times New Roman"/>
              </a:rPr>
              <a:t>затоці</a:t>
            </a:r>
            <a:r>
              <a:rPr lang="uk-UA" sz="2000" b="1" dirty="0" smtClean="0">
                <a:solidFill>
                  <a:srgbClr val="FFC000"/>
                </a:solidFill>
                <a:effectLst/>
                <a:latin typeface="Times New Roman"/>
                <a:ea typeface="Times New Roman"/>
                <a:cs typeface="Times New Roman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Природа наділила цих звірів хімічною зброєю, що має найогидніший запах в світі – </a:t>
            </a:r>
            <a:r>
              <a:rPr lang="uk-UA" sz="20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етилмеркантан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? </a:t>
            </a:r>
            <a:endParaRPr lang="uk-UA" sz="2000" b="1" dirty="0" smtClean="0">
              <a:solidFill>
                <a:srgbClr val="FF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Хто такі мулати? 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  <a:cs typeface="Times New Roman"/>
              </a:rPr>
              <a:t>Яку затоку моряки називають «мішок із льодом»? </a:t>
            </a:r>
            <a:endParaRPr lang="uk-UA" sz="20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Гори, що в перекладі з іспанської називаються «шнур»? 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ea typeface="Calibri"/>
              <a:cs typeface="Times New Roman"/>
            </a:endParaRPr>
          </a:p>
          <a:p>
            <a:endParaRPr lang="ru-RU" sz="20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5796136" y="980728"/>
            <a:ext cx="3033663" cy="504056"/>
          </a:xfrm>
        </p:spPr>
        <p:txBody>
          <a:bodyPr>
            <a:normAutofit/>
          </a:bodyPr>
          <a:lstStyle/>
          <a:p>
            <a:pPr lvl="0" algn="ctr"/>
            <a:r>
              <a:rPr lang="uk-UA" dirty="0">
                <a:solidFill>
                  <a:prstClr val="black"/>
                </a:solidFill>
              </a:rPr>
              <a:t>Відповіді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6012160" y="1484784"/>
            <a:ext cx="3024336" cy="5040560"/>
          </a:xfrm>
        </p:spPr>
        <p:txBody>
          <a:bodyPr>
            <a:normAutofit/>
          </a:bodyPr>
          <a:lstStyle/>
          <a:p>
            <a:pPr marL="228600" lvl="0">
              <a:lnSpc>
                <a:spcPct val="150000"/>
              </a:lnSpc>
            </a:pPr>
            <a:r>
              <a:rPr lang="uk-UA" sz="2000" b="1" dirty="0" smtClean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</a:rPr>
              <a:t>Гольфстрім</a:t>
            </a:r>
          </a:p>
          <a:p>
            <a:pPr marL="0" lvl="0" indent="0">
              <a:lnSpc>
                <a:spcPct val="150000"/>
              </a:lnSpc>
              <a:buNone/>
            </a:pPr>
            <a:endParaRPr lang="uk-UA" sz="2000" b="1" dirty="0" smtClean="0">
              <a:solidFill>
                <a:srgbClr val="FFC000"/>
              </a:solidFill>
              <a:latin typeface="Times New Roman"/>
              <a:ea typeface="Times New Roman"/>
              <a:cs typeface="Times New Roman"/>
            </a:endParaRPr>
          </a:p>
          <a:p>
            <a:pPr lvl="0">
              <a:lnSpc>
                <a:spcPct val="150000"/>
              </a:lnSpc>
            </a:pP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Скунс</a:t>
            </a:r>
          </a:p>
          <a:p>
            <a:pPr marL="0" lvl="0" indent="0">
              <a:lnSpc>
                <a:spcPct val="150000"/>
              </a:lnSpc>
              <a:buNone/>
            </a:pPr>
            <a:endParaRPr lang="uk-UA" sz="2000" b="1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uk-UA" sz="20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r>
              <a:rPr lang="uk-UA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Є</a:t>
            </a:r>
            <a:r>
              <a:rPr lang="uk-UA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вропейці + негри</a:t>
            </a:r>
          </a:p>
          <a:p>
            <a:pPr marL="228600" lvl="0">
              <a:lnSpc>
                <a:spcPct val="150000"/>
              </a:lnSpc>
            </a:pPr>
            <a:r>
              <a:rPr lang="uk-UA" sz="20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Гудзонову</a:t>
            </a:r>
          </a:p>
          <a:p>
            <a:pPr marL="0" lvl="0" indent="0">
              <a:lnSpc>
                <a:spcPct val="150000"/>
              </a:lnSpc>
              <a:buNone/>
            </a:pPr>
            <a:endParaRPr lang="uk-UA" sz="2000" b="1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lvl="0">
              <a:lnSpc>
                <a:spcPct val="150000"/>
              </a:lnSpc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Кордильєри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endParaRPr lang="uk-UA" sz="2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endParaRPr lang="ru-RU" sz="15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</a:pPr>
            <a:endParaRPr lang="ru-RU" sz="15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</a:pPr>
            <a:endParaRPr lang="uk-UA" sz="20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0">
              <a:lnSpc>
                <a:spcPct val="150000"/>
              </a:lnSpc>
            </a:pPr>
            <a:endParaRPr lang="ru-RU" sz="15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endParaRPr lang="uk-UA" sz="2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228600" lvl="0">
              <a:lnSpc>
                <a:spcPct val="150000"/>
              </a:lnSpc>
            </a:pPr>
            <a:endParaRPr lang="ru-RU" sz="15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98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03376" y="274638"/>
            <a:ext cx="6645088" cy="1066130"/>
          </a:xfrm>
        </p:spPr>
        <p:txBody>
          <a:bodyPr>
            <a:noAutofit/>
          </a:bodyPr>
          <a:lstStyle/>
          <a:p>
            <a:r>
              <a:rPr lang="uk-UA" sz="7200" b="1" dirty="0" smtClean="0"/>
              <a:t>МЕКСИКА</a:t>
            </a:r>
            <a:endParaRPr lang="ru-RU" sz="7200" b="1" dirty="0"/>
          </a:p>
        </p:txBody>
      </p:sp>
      <p:pic>
        <p:nvPicPr>
          <p:cNvPr id="4" name="Гимн Мексики - Мексика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5607.9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775" y="548680"/>
            <a:ext cx="609600" cy="609600"/>
          </a:xfrm>
        </p:spPr>
      </p:pic>
      <p:sp>
        <p:nvSpPr>
          <p:cNvPr id="5" name="AutoShape 2" descr="Картинки по запросу прапор мекс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ртинки по запросу прапор мекси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Картинки по запросу прапор мекси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3" y="2042152"/>
            <a:ext cx="5228247" cy="376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18" y="2042151"/>
            <a:ext cx="3679270" cy="376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234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91680" y="0"/>
            <a:ext cx="7272808" cy="908720"/>
          </a:xfrm>
        </p:spPr>
        <p:txBody>
          <a:bodyPr>
            <a:normAutofit fontScale="90000"/>
          </a:bodyPr>
          <a:lstStyle/>
          <a:p>
            <a:r>
              <a:rPr lang="uk-UA" sz="4000" b="1" dirty="0"/>
              <a:t>Завдання для команди «КАНАДА»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971600" y="1052736"/>
            <a:ext cx="3456384" cy="576064"/>
          </a:xfrm>
        </p:spPr>
        <p:txBody>
          <a:bodyPr>
            <a:normAutofit/>
          </a:bodyPr>
          <a:lstStyle/>
          <a:p>
            <a:pPr lvl="0" algn="ctr"/>
            <a:r>
              <a:rPr lang="uk-UA" dirty="0">
                <a:solidFill>
                  <a:prstClr val="black"/>
                </a:solidFill>
              </a:rPr>
              <a:t>Запитання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67544" y="2060848"/>
            <a:ext cx="4896544" cy="45365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Які гори Північної Америки є старими і дуже зруйнованими?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C000"/>
                </a:solidFill>
                <a:effectLst/>
                <a:latin typeface="Times New Roman"/>
                <a:ea typeface="Times New Roman"/>
                <a:cs typeface="Times New Roman"/>
              </a:rPr>
              <a:t>У Північній Америці відсутній кліматичний пояс? 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  <a:cs typeface="Times New Roman"/>
              </a:rPr>
              <a:t>Найбільша карстова печера?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Хто такий </a:t>
            </a:r>
            <a:r>
              <a:rPr lang="uk-UA" sz="20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карібу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  <a:cs typeface="Times New Roman"/>
              </a:rPr>
              <a:t>Найвищі морські припливи? </a:t>
            </a:r>
            <a:endParaRPr lang="ru-RU" sz="20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5436096" y="1052736"/>
            <a:ext cx="3537719" cy="576064"/>
          </a:xfrm>
        </p:spPr>
        <p:txBody>
          <a:bodyPr>
            <a:normAutofit/>
          </a:bodyPr>
          <a:lstStyle/>
          <a:p>
            <a:pPr lvl="0" algn="ctr"/>
            <a:r>
              <a:rPr lang="uk-UA" dirty="0">
                <a:solidFill>
                  <a:prstClr val="black"/>
                </a:solidFill>
              </a:rPr>
              <a:t>Відповіді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5292080" y="2060848"/>
            <a:ext cx="3456384" cy="4248472"/>
          </a:xfrm>
        </p:spPr>
        <p:txBody>
          <a:bodyPr>
            <a:normAutofit fontScale="55000" lnSpcReduction="20000"/>
          </a:bodyPr>
          <a:lstStyle/>
          <a:p>
            <a:pPr lvl="0">
              <a:lnSpc>
                <a:spcPct val="150000"/>
              </a:lnSpc>
            </a:pPr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Аппалачі</a:t>
            </a:r>
          </a:p>
          <a:p>
            <a:pPr marL="0" lvl="0" indent="0">
              <a:lnSpc>
                <a:spcPct val="150000"/>
              </a:lnSpc>
              <a:buNone/>
            </a:pPr>
            <a:endParaRPr lang="uk-UA" sz="36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0">
              <a:lnSpc>
                <a:spcPct val="150000"/>
              </a:lnSpc>
            </a:pPr>
            <a:r>
              <a:rPr lang="uk-UA" sz="3600" b="1" dirty="0" smtClean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</a:rPr>
              <a:t>Екваторіальний</a:t>
            </a:r>
          </a:p>
          <a:p>
            <a:pPr marL="0" lvl="0" indent="0">
              <a:lnSpc>
                <a:spcPct val="150000"/>
              </a:lnSpc>
              <a:buNone/>
            </a:pPr>
            <a:endParaRPr lang="uk-UA" sz="36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0">
              <a:lnSpc>
                <a:spcPct val="150000"/>
              </a:lnSpc>
            </a:pPr>
            <a:r>
              <a:rPr lang="uk-UA" sz="36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Мамонтова-Флінт</a:t>
            </a:r>
            <a:r>
              <a:rPr lang="uk-UA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, понад 500 км </a:t>
            </a:r>
            <a:r>
              <a:rPr lang="uk-UA" sz="36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довжиною</a:t>
            </a:r>
          </a:p>
          <a:p>
            <a:pPr lvl="0">
              <a:lnSpc>
                <a:spcPct val="150000"/>
              </a:lnSpc>
            </a:pPr>
            <a:r>
              <a:rPr lang="uk-UA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</a:t>
            </a:r>
            <a:r>
              <a:rPr lang="uk-UA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івнічний олень</a:t>
            </a:r>
          </a:p>
          <a:p>
            <a:pPr lvl="0">
              <a:lnSpc>
                <a:spcPct val="150000"/>
              </a:lnSpc>
            </a:pPr>
            <a:r>
              <a:rPr lang="uk-UA" sz="36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Затока </a:t>
            </a:r>
            <a:r>
              <a:rPr lang="uk-UA" sz="36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Фанді, 18 метр</a:t>
            </a:r>
            <a:r>
              <a:rPr lang="uk-UA" sz="36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ів</a:t>
            </a:r>
            <a:endParaRPr lang="ru-RU" sz="3600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</a:pPr>
            <a:endParaRPr lang="uk-UA" sz="2000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lvl="0">
              <a:lnSpc>
                <a:spcPct val="150000"/>
              </a:lnSpc>
            </a:pPr>
            <a:endParaRPr lang="ru-RU" sz="15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08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861448" cy="1026368"/>
          </a:xfrm>
        </p:spPr>
        <p:txBody>
          <a:bodyPr/>
          <a:lstStyle/>
          <a:p>
            <a:r>
              <a:rPr lang="uk-UA" b="1" dirty="0" smtClean="0"/>
              <a:t>Раді бачити Вас в </a:t>
            </a:r>
            <a:r>
              <a:rPr lang="uk-UA" b="1" dirty="0"/>
              <a:t>К</a:t>
            </a:r>
            <a:r>
              <a:rPr lang="uk-UA" b="1" dirty="0" smtClean="0"/>
              <a:t>анаді</a:t>
            </a:r>
            <a:endParaRPr lang="ru-RU" b="1" dirty="0"/>
          </a:p>
        </p:txBody>
      </p:sp>
      <p:pic>
        <p:nvPicPr>
          <p:cNvPr id="15362" name="Picture 2" descr="Картинки по запросу символи кана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80343"/>
            <a:ext cx="37444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Картинки по запросу канада хокк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55" y="1441622"/>
            <a:ext cx="3824874" cy="262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55" y="4053073"/>
            <a:ext cx="3824874" cy="270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53073"/>
            <a:ext cx="3744416" cy="262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636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dirty="0" err="1" smtClean="0">
                <a:latin typeface="Segoe Print" panose="02000600000000000000" pitchFamily="2" charset="0"/>
              </a:rPr>
              <a:t>Емодзі</a:t>
            </a:r>
            <a:endParaRPr lang="ru-RU" sz="6000" dirty="0">
              <a:latin typeface="Segoe Print" panose="02000600000000000000" pitchFamily="2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96752"/>
            <a:ext cx="4032447" cy="242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52839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33130"/>
            <a:ext cx="393382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38" y="3628132"/>
            <a:ext cx="3933825" cy="15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68" y="5261322"/>
            <a:ext cx="4263876" cy="144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83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645025" y="1535112"/>
            <a:ext cx="4041775" cy="2325935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51520" y="1628800"/>
            <a:ext cx="4824536" cy="511256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2200" b="1" i="1" dirty="0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Ось вони – знавці географії відмінні!</a:t>
            </a:r>
            <a:endParaRPr lang="ru-RU" sz="2200" b="1" i="1" dirty="0">
              <a:latin typeface="+mj-lt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2200" b="1" i="1" dirty="0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Відкривають легко сторінки – 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2200" b="1" i="1" dirty="0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Америки</a:t>
            </a:r>
            <a:r>
              <a:rPr lang="ru-RU" sz="2200" b="1" i="1" dirty="0" smtClean="0">
                <a:latin typeface="+mj-lt"/>
                <a:ea typeface="Times New Roman"/>
                <a:cs typeface="Times New Roman"/>
              </a:rPr>
              <a:t> </a:t>
            </a:r>
            <a:r>
              <a:rPr lang="uk-UA" sz="2200" b="1" i="1" dirty="0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Штати, Мексику, Аляску.</a:t>
            </a:r>
            <a:endParaRPr lang="ru-RU" sz="2200" b="1" i="1" dirty="0">
              <a:latin typeface="+mj-lt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2200" b="1" i="1" dirty="0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І не треба їм підказки!</a:t>
            </a:r>
            <a:endParaRPr lang="ru-RU" sz="2200" b="1" i="1" dirty="0">
              <a:latin typeface="+mj-lt"/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2200" b="1" i="1" dirty="0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Урагани пролітають, і торнадо не чіпають,</a:t>
            </a:r>
            <a:endParaRPr lang="ru-RU" sz="2200" b="1" i="1" dirty="0">
              <a:latin typeface="+mj-lt"/>
              <a:ea typeface="Calibri"/>
              <a:cs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2200" b="1" i="1" dirty="0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По житті всі оптимісти, 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2200" b="1" i="1" dirty="0" smtClean="0">
                <a:solidFill>
                  <a:srgbClr val="000000"/>
                </a:solidFill>
                <a:effectLst/>
                <a:latin typeface="+mj-lt"/>
                <a:ea typeface="Times New Roman"/>
                <a:cs typeface="Times New Roman"/>
              </a:rPr>
              <a:t>в географії – спеціалісти!</a:t>
            </a:r>
            <a:endParaRPr lang="ru-RU" sz="2200" b="1" i="1" dirty="0">
              <a:latin typeface="+mj-lt"/>
              <a:ea typeface="Calibri"/>
              <a:cs typeface="Times New Roman"/>
            </a:endParaRPr>
          </a:p>
        </p:txBody>
      </p:sp>
      <p:pic>
        <p:nvPicPr>
          <p:cNvPr id="11" name="Queen_-_We_Are_The_Champions_Pesni-Tut.mp3">
            <a:hlinkClick r:id="" action="ppaction://media"/>
          </p:cNvPr>
          <p:cNvPicPr>
            <a:picLocks noGrp="1" noChangeAspect="1"/>
          </p:cNvPicPr>
          <p:nvPr>
            <p:ph sz="quarter" idx="4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4000.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48680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724239" y="260648"/>
            <a:ext cx="4824536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sz="2200" b="1" i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2204" y="116632"/>
            <a:ext cx="5987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«</a:t>
            </a:r>
            <a:r>
              <a:rPr lang="ru-RU" sz="2400" b="1" dirty="0">
                <a:latin typeface="Segoe Script" panose="020B0504020000000003" pitchFamily="34" charset="0"/>
                <a:ea typeface="Times New Roman"/>
              </a:rPr>
              <a:t>Коли </a:t>
            </a:r>
            <a:r>
              <a:rPr lang="ru-RU" sz="2400" b="1" dirty="0" err="1">
                <a:latin typeface="Segoe Script" panose="020B0504020000000003" pitchFamily="34" charset="0"/>
                <a:ea typeface="Times New Roman"/>
              </a:rPr>
              <a:t>людина</a:t>
            </a:r>
            <a:r>
              <a:rPr lang="ru-RU" sz="2400" b="1" dirty="0">
                <a:latin typeface="Segoe Script" panose="020B0504020000000003" pitchFamily="34" charset="0"/>
                <a:ea typeface="Times New Roman"/>
              </a:rPr>
              <a:t> не </a:t>
            </a:r>
            <a:r>
              <a:rPr lang="ru-RU" sz="2400" b="1" dirty="0" err="1">
                <a:latin typeface="Segoe Script" panose="020B0504020000000003" pitchFamily="34" charset="0"/>
                <a:ea typeface="Times New Roman"/>
              </a:rPr>
              <a:t>знає</a:t>
            </a:r>
            <a:r>
              <a:rPr lang="ru-RU" sz="2400" b="1" dirty="0">
                <a:latin typeface="Segoe Script" panose="020B0504020000000003" pitchFamily="34" charset="0"/>
                <a:ea typeface="Times New Roman"/>
              </a:rPr>
              <a:t>, до </a:t>
            </a:r>
            <a:r>
              <a:rPr lang="ru-RU" sz="2400" b="1" dirty="0" err="1">
                <a:latin typeface="Segoe Script" panose="020B0504020000000003" pitchFamily="34" charset="0"/>
                <a:ea typeface="Times New Roman"/>
              </a:rPr>
              <a:t>якої</a:t>
            </a:r>
            <a:r>
              <a:rPr lang="ru-RU" sz="2400" b="1" dirty="0">
                <a:latin typeface="Segoe Script" panose="020B0504020000000003" pitchFamily="34" charset="0"/>
                <a:ea typeface="Times New Roman"/>
              </a:rPr>
              <a:t> мети </a:t>
            </a:r>
            <a:r>
              <a:rPr lang="ru-RU" sz="2400" b="1" dirty="0" err="1">
                <a:latin typeface="Segoe Script" panose="020B0504020000000003" pitchFamily="34" charset="0"/>
                <a:ea typeface="Times New Roman"/>
              </a:rPr>
              <a:t>прямує</a:t>
            </a:r>
            <a:r>
              <a:rPr lang="ru-RU" sz="2400" b="1" dirty="0">
                <a:latin typeface="Segoe Script" panose="020B0504020000000003" pitchFamily="34" charset="0"/>
                <a:ea typeface="Times New Roman"/>
              </a:rPr>
              <a:t>, для </a:t>
            </a:r>
            <a:r>
              <a:rPr lang="ru-RU" sz="2400" b="1" dirty="0" err="1">
                <a:latin typeface="Segoe Script" panose="020B0504020000000003" pitchFamily="34" charset="0"/>
                <a:ea typeface="Times New Roman"/>
              </a:rPr>
              <a:t>неї</a:t>
            </a:r>
            <a:r>
              <a:rPr lang="ru-RU" sz="2400" b="1" dirty="0">
                <a:latin typeface="Segoe Script" panose="020B0504020000000003" pitchFamily="34" charset="0"/>
                <a:ea typeface="Times New Roman"/>
              </a:rPr>
              <a:t> </a:t>
            </a:r>
            <a:r>
              <a:rPr lang="ru-RU" sz="2400" b="1" dirty="0" err="1">
                <a:latin typeface="Segoe Script" panose="020B0504020000000003" pitchFamily="34" charset="0"/>
                <a:ea typeface="Times New Roman"/>
              </a:rPr>
              <a:t>жоден</a:t>
            </a:r>
            <a:r>
              <a:rPr lang="ru-RU" sz="2400" b="1" dirty="0">
                <a:latin typeface="Segoe Script" panose="020B0504020000000003" pitchFamily="34" charset="0"/>
                <a:ea typeface="Times New Roman"/>
              </a:rPr>
              <a:t> </a:t>
            </a:r>
            <a:r>
              <a:rPr lang="ru-RU" sz="2400" b="1" dirty="0" err="1">
                <a:latin typeface="Segoe Script" panose="020B0504020000000003" pitchFamily="34" charset="0"/>
                <a:ea typeface="Times New Roman"/>
              </a:rPr>
              <a:t>вітер</a:t>
            </a:r>
            <a:r>
              <a:rPr lang="ru-RU" sz="2400" b="1" dirty="0">
                <a:latin typeface="Segoe Script" panose="020B0504020000000003" pitchFamily="34" charset="0"/>
                <a:ea typeface="Times New Roman"/>
              </a:rPr>
              <a:t> не буде </a:t>
            </a:r>
            <a:r>
              <a:rPr lang="ru-RU" sz="2400" b="1" dirty="0" err="1">
                <a:latin typeface="Segoe Script" panose="020B0504020000000003" pitchFamily="34" charset="0"/>
                <a:ea typeface="Times New Roman"/>
              </a:rPr>
              <a:t>попутним</a:t>
            </a:r>
            <a:r>
              <a:rPr lang="ru-RU" sz="2400" b="1" dirty="0">
                <a:latin typeface="Segoe Script" panose="020B0504020000000003" pitchFamily="34" charset="0"/>
                <a:ea typeface="Times New Roman"/>
              </a:rPr>
              <a:t>» </a:t>
            </a:r>
            <a:endParaRPr lang="ru-RU" sz="2400" b="1" dirty="0" smtClean="0">
              <a:latin typeface="Segoe Script" panose="020B0504020000000003" pitchFamily="34" charset="0"/>
              <a:ea typeface="Times New Roman"/>
            </a:endParaRPr>
          </a:p>
          <a:p>
            <a:pPr algn="r"/>
            <a:r>
              <a:rPr lang="ru-RU" sz="2400" dirty="0" smtClean="0">
                <a:latin typeface="Segoe Script" panose="020B0504020000000003" pitchFamily="34" charset="0"/>
                <a:ea typeface="Times New Roman"/>
              </a:rPr>
              <a:t>Сенека</a:t>
            </a:r>
            <a:endParaRPr lang="ru-RU" sz="2400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554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96744" cy="1728192"/>
          </a:xfrm>
        </p:spPr>
        <p:txBody>
          <a:bodyPr>
            <a:noAutofit/>
          </a:bodyPr>
          <a:lstStyle/>
          <a:p>
            <a:r>
              <a:rPr lang="uk-UA" sz="6000" b="1" dirty="0" smtClean="0"/>
              <a:t>СПОЛУЧЕНІ ШТАТИ АМЕРИКИ</a:t>
            </a:r>
            <a:endParaRPr lang="ru-RU" sz="6000" b="1" dirty="0"/>
          </a:p>
        </p:txBody>
      </p:sp>
      <p:pic>
        <p:nvPicPr>
          <p:cNvPr id="4" name="Гимн США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2462.92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76672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3738"/>
            <a:ext cx="5351582" cy="35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98" y="2235766"/>
            <a:ext cx="3565190" cy="356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010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1" y="116632"/>
            <a:ext cx="6192688" cy="1080120"/>
          </a:xfrm>
        </p:spPr>
        <p:txBody>
          <a:bodyPr>
            <a:noAutofit/>
          </a:bodyPr>
          <a:lstStyle/>
          <a:p>
            <a:r>
              <a:rPr lang="uk-UA" sz="7200" b="1" dirty="0" smtClean="0"/>
              <a:t>КАНАДА</a:t>
            </a:r>
            <a:endParaRPr lang="ru-RU" sz="7200" b="1" dirty="0"/>
          </a:p>
        </p:txBody>
      </p:sp>
      <p:pic>
        <p:nvPicPr>
          <p:cNvPr id="4" name="Гимн Канады - О, Канада [pesnik.su]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 end="62819.2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404664"/>
            <a:ext cx="576362" cy="57636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7" y="1916832"/>
            <a:ext cx="5375910" cy="363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6832"/>
            <a:ext cx="3521695" cy="363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932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268760"/>
            <a:ext cx="7560840" cy="4104456"/>
          </a:xfrm>
        </p:spPr>
        <p:txBody>
          <a:bodyPr>
            <a:normAutofit fontScale="90000"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4000" b="1" i="1" dirty="0" smtClean="0">
                <a:effectLst/>
                <a:latin typeface="Segoe Script" panose="020B0504020000000003" pitchFamily="34" charset="0"/>
                <a:ea typeface="Calibri"/>
                <a:cs typeface="Times New Roman"/>
              </a:rPr>
              <a:t/>
            </a:r>
            <a:br>
              <a:rPr lang="uk-UA" sz="4000" b="1" i="1" dirty="0" smtClean="0">
                <a:effectLst/>
                <a:latin typeface="Segoe Script" panose="020B0504020000000003" pitchFamily="34" charset="0"/>
                <a:ea typeface="Calibri"/>
                <a:cs typeface="Times New Roman"/>
              </a:rPr>
            </a:br>
            <a:r>
              <a:rPr lang="uk-UA" sz="4000" b="1" i="1" dirty="0" smtClean="0">
                <a:effectLst/>
                <a:latin typeface="Segoe Script" panose="020B0504020000000003" pitchFamily="34" charset="0"/>
                <a:ea typeface="Calibri"/>
                <a:cs typeface="Times New Roman"/>
              </a:rPr>
              <a:t/>
            </a:r>
            <a:br>
              <a:rPr lang="uk-UA" sz="4000" b="1" i="1" dirty="0" smtClean="0">
                <a:effectLst/>
                <a:latin typeface="Segoe Script" panose="020B0504020000000003" pitchFamily="34" charset="0"/>
                <a:ea typeface="Calibri"/>
                <a:cs typeface="Times New Roman"/>
              </a:rPr>
            </a:br>
            <a:r>
              <a:rPr lang="uk-UA" sz="4000" dirty="0" smtClean="0">
                <a:effectLst/>
                <a:latin typeface="Segoe Script" panose="020B0504020000000003" pitchFamily="34" charset="0"/>
                <a:ea typeface="Calibri"/>
                <a:cs typeface="Times New Roman"/>
              </a:rPr>
              <a:t>Зібратися разом – це початок,</a:t>
            </a:r>
            <a:r>
              <a:rPr lang="ru-RU" sz="4000" dirty="0">
                <a:latin typeface="Segoe Script" panose="020B0504020000000003" pitchFamily="34" charset="0"/>
                <a:ea typeface="Calibri"/>
                <a:cs typeface="Times New Roman"/>
              </a:rPr>
              <a:t/>
            </a:r>
            <a:br>
              <a:rPr lang="ru-RU" sz="4000" dirty="0">
                <a:latin typeface="Segoe Script" panose="020B0504020000000003" pitchFamily="34" charset="0"/>
                <a:ea typeface="Calibri"/>
                <a:cs typeface="Times New Roman"/>
              </a:rPr>
            </a:br>
            <a:r>
              <a:rPr lang="uk-UA" sz="4000" dirty="0" smtClean="0">
                <a:effectLst/>
                <a:latin typeface="Segoe Script" panose="020B0504020000000003" pitchFamily="34" charset="0"/>
                <a:ea typeface="Calibri"/>
                <a:cs typeface="Times New Roman"/>
              </a:rPr>
              <a:t>Триматися разом – це прогрес,</a:t>
            </a:r>
            <a:r>
              <a:rPr lang="ru-RU" sz="4000" dirty="0" smtClean="0">
                <a:latin typeface="Segoe Script" panose="020B0504020000000003" pitchFamily="34" charset="0"/>
                <a:ea typeface="Calibri"/>
                <a:cs typeface="Times New Roman"/>
              </a:rPr>
              <a:t/>
            </a:r>
            <a:br>
              <a:rPr lang="ru-RU" sz="4000" dirty="0" smtClean="0">
                <a:latin typeface="Segoe Script" panose="020B0504020000000003" pitchFamily="34" charset="0"/>
                <a:ea typeface="Calibri"/>
                <a:cs typeface="Times New Roman"/>
              </a:rPr>
            </a:br>
            <a:r>
              <a:rPr lang="uk-UA" sz="4000" dirty="0" smtClean="0">
                <a:effectLst/>
                <a:latin typeface="Segoe Script" panose="020B0504020000000003" pitchFamily="34" charset="0"/>
                <a:ea typeface="Calibri"/>
                <a:cs typeface="Times New Roman"/>
              </a:rPr>
              <a:t>Працювати разом – це успіх!</a:t>
            </a:r>
            <a:br>
              <a:rPr lang="uk-UA" sz="4000" dirty="0" smtClean="0">
                <a:effectLst/>
                <a:latin typeface="Segoe Script" panose="020B0504020000000003" pitchFamily="34" charset="0"/>
                <a:ea typeface="Calibri"/>
                <a:cs typeface="Times New Roman"/>
              </a:rPr>
            </a:br>
            <a:r>
              <a:rPr lang="uk-UA" sz="4000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uk-UA" sz="4000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sz="2800" dirty="0">
              <a:ea typeface="Calibri"/>
              <a:cs typeface="Times New Roman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436096" y="80628"/>
            <a:ext cx="3600400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Епіграф</a:t>
            </a:r>
            <a:br>
              <a:rPr lang="uk-UA" sz="6000" b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</a:br>
            <a:endParaRPr lang="ru-RU" sz="6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Объект 6"/>
          <p:cNvSpPr txBox="1">
            <a:spLocks/>
          </p:cNvSpPr>
          <p:nvPr/>
        </p:nvSpPr>
        <p:spPr>
          <a:xfrm>
            <a:off x="4427984" y="620688"/>
            <a:ext cx="4464496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uk-UA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5523021"/>
            <a:ext cx="59046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200" b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Американський </a:t>
            </a:r>
            <a:r>
              <a:rPr lang="uk-UA" sz="3200" b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промисловець </a:t>
            </a:r>
            <a:br>
              <a:rPr lang="uk-UA" sz="3200" b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</a:br>
            <a:r>
              <a:rPr lang="uk-UA" sz="3200" b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Генрі Форд</a:t>
            </a:r>
            <a:r>
              <a:rPr lang="ru-RU" sz="2000" b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</a:br>
            <a:r>
              <a:rPr lang="uk-UA" sz="2000" b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/>
            </a:r>
            <a:br>
              <a:rPr lang="uk-UA" sz="2000" b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</a:br>
            <a:endParaRPr lang="ru-RU" sz="2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6488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60338"/>
            <a:ext cx="6624736" cy="922114"/>
          </a:xfrm>
        </p:spPr>
        <p:txBody>
          <a:bodyPr>
            <a:noAutofit/>
          </a:bodyPr>
          <a:lstStyle/>
          <a:p>
            <a:r>
              <a:rPr lang="uk-UA" sz="6000" b="1" dirty="0" smtClean="0"/>
              <a:t>Отже, в подорож…</a:t>
            </a:r>
            <a:endParaRPr lang="ru-RU" sz="6000" b="1" dirty="0"/>
          </a:p>
        </p:txBody>
      </p:sp>
      <p:pic>
        <p:nvPicPr>
          <p:cNvPr id="4" name="wav-library-net_fx44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8000.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375" y="404664"/>
            <a:ext cx="609600" cy="609600"/>
          </a:xfrm>
        </p:spPr>
      </p:pic>
      <p:sp>
        <p:nvSpPr>
          <p:cNvPr id="5" name="AutoShape 2" descr="Картинки по запросу скачать звук літа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64491"/>
            <a:ext cx="648072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386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" y="2420888"/>
            <a:ext cx="2813425" cy="18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Картинки по запросу краєвиди північної амери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31" y="193477"/>
            <a:ext cx="2896094" cy="192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краєвиди північної амери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" y="4588570"/>
            <a:ext cx="2792342" cy="18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краєвиди північної америк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31" y="2420887"/>
            <a:ext cx="2896094" cy="192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64" y="223907"/>
            <a:ext cx="2823844" cy="192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31" y="4602857"/>
            <a:ext cx="2896094" cy="186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87" y="2438859"/>
            <a:ext cx="2786422" cy="19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" y="219126"/>
            <a:ext cx="2857552" cy="190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 descr="Картинки по запросу краєвиди північної америки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66" y="4588570"/>
            <a:ext cx="2792343" cy="18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Амери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008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13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28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2463149"/>
            <a:ext cx="2951781" cy="421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606"/>
            <a:ext cx="2787010" cy="198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6606"/>
            <a:ext cx="2880320" cy="207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Картинки по запросу краєвиди північної амери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22976"/>
            <a:ext cx="2787010" cy="209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88" y="158109"/>
            <a:ext cx="2572800" cy="201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88" y="2368539"/>
            <a:ext cx="2572800" cy="206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9218"/>
            <a:ext cx="278701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88" y="4589218"/>
            <a:ext cx="25728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609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908"/>
            <a:ext cx="2808312" cy="207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65666"/>
            <a:ext cx="2822753" cy="207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43" y="149196"/>
            <a:ext cx="2852401" cy="215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00829"/>
            <a:ext cx="2808312" cy="203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412494"/>
            <a:ext cx="2822754" cy="201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18" y="2471308"/>
            <a:ext cx="2773626" cy="196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28083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581129"/>
            <a:ext cx="2822754" cy="216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18" y="4581129"/>
            <a:ext cx="277362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281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grrfik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Geografik</Template>
  <TotalTime>528</TotalTime>
  <Words>352</Words>
  <Application>Microsoft Office PowerPoint</Application>
  <PresentationFormat>Экран (4:3)</PresentationFormat>
  <Paragraphs>122</Paragraphs>
  <Slides>23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Geogrrfik2</vt:lpstr>
      <vt:lpstr>Геокруїз   «Мехіко- Вашингтон-Оттава» </vt:lpstr>
      <vt:lpstr>МЕКСИКА</vt:lpstr>
      <vt:lpstr>СПОЛУЧЕНІ ШТАТИ АМЕРИКИ</vt:lpstr>
      <vt:lpstr>КАНАДА</vt:lpstr>
      <vt:lpstr>  Зібратися разом – це початок, Триматися разом – це прогрес, Працювати разом – це успіх!   </vt:lpstr>
      <vt:lpstr>Отже, в подорож…</vt:lpstr>
      <vt:lpstr>Презентация PowerPoint</vt:lpstr>
      <vt:lpstr>Презентация PowerPoint</vt:lpstr>
      <vt:lpstr>Презентация PowerPoint</vt:lpstr>
      <vt:lpstr>Завдання для команди «МЕКСИКА»</vt:lpstr>
      <vt:lpstr>Завдання для команди «США»</vt:lpstr>
      <vt:lpstr>Завдання для команди «КАНАДА»</vt:lpstr>
      <vt:lpstr>Вас гостинно зустрічає  чарівна Мексика</vt:lpstr>
      <vt:lpstr>Країна Мехітлі знову чекає на Вас!</vt:lpstr>
      <vt:lpstr>Уривки зі  «спогадів барона Мюнхаузена» </vt:lpstr>
      <vt:lpstr>Перед нами неповторна  і велична країна -  США</vt:lpstr>
      <vt:lpstr>Країна емігрантів знову  чекає на Вас!</vt:lpstr>
      <vt:lpstr>Завдання для команди «МЕКСИКА»</vt:lpstr>
      <vt:lpstr>Завдання для команди «США»</vt:lpstr>
      <vt:lpstr>Завдання для команди «КАНАДА»</vt:lpstr>
      <vt:lpstr>Раді бачити Вас в Канаді</vt:lpstr>
      <vt:lpstr>Емодзі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Геокруїз   «Мехіко- Вашингтон-Оттава»</dc:title>
  <dc:creator>Admin</dc:creator>
  <cp:lastModifiedBy>Admin</cp:lastModifiedBy>
  <cp:revision>57</cp:revision>
  <dcterms:created xsi:type="dcterms:W3CDTF">2017-02-08T09:56:19Z</dcterms:created>
  <dcterms:modified xsi:type="dcterms:W3CDTF">2017-03-02T16:19:27Z</dcterms:modified>
</cp:coreProperties>
</file>