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A1DD63-DB72-4DEB-8604-5F329BDC614D}" type="datetimeFigureOut">
              <a:rPr lang="ru-RU" smtClean="0"/>
              <a:t>27.02.2012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EE02D2A-519B-4BA7-A026-F395677E596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Карпати, </a:t>
            </a:r>
            <a:r>
              <a:rPr lang="uk-UA" sz="3200" dirty="0" err="1" smtClean="0">
                <a:solidFill>
                  <a:srgbClr val="00B050"/>
                </a:solidFill>
              </a:rPr>
              <a:t>Карпати</a:t>
            </a:r>
            <a:r>
              <a:rPr lang="uk-UA" sz="3200" dirty="0" smtClean="0">
                <a:solidFill>
                  <a:srgbClr val="00B050"/>
                </a:solidFill>
              </a:rPr>
              <a:t>, </a:t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>Зелені Карпати,</a:t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>Гуцульського краю довічна краса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Мальовничі Карпати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9087" y="294606"/>
            <a:ext cx="8534400" cy="4343400"/>
          </a:xfrm>
        </p:spPr>
      </p:sp>
      <p:pic>
        <p:nvPicPr>
          <p:cNvPr id="1026" name="Picture 2" descr="D:\карпати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786082" cy="1862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карпати\x_e48c00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285752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карпати\1297796_1a8ce5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00306"/>
            <a:ext cx="292895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Карпатські простори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D:\карпати\1431487_3b0e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278608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D:\карпати\1319453_7aafd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421484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карпати\18047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86058"/>
            <a:ext cx="4143404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Покутсько-Буковинські Карпати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D:\пок.бук.карпати\coolph_3-932959204-23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86082" cy="2057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пок.бук.карпати\coolph_3-796207525-21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428868"/>
            <a:ext cx="277811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пок.бук.карпати\coolph_3-93823203-71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714644" cy="16192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D:\пок.бук.карпати\coolph_2-1437694090-390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92895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D:\пок.бук.карпати\coolph_3-99408340-955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571744"/>
            <a:ext cx="2643206" cy="188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Золотосяйні Карпати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D:\золото карпат\1696949_adec0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3071834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золото карпат\1713468_951ecc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571768" cy="19288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D:\золото карпат\1713474_d9f27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2643206" cy="19288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D:\золото карпат\1741753_e0bf50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85992"/>
            <a:ext cx="2571768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2" name="Picture 6" descr="D:\золото карпат\1741752_85d86b6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66"/>
            <a:ext cx="2500330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12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Карпати, Карпати,  Зелені Карпати, Гуцульського краю довічна краса</vt:lpstr>
      <vt:lpstr>Мальовничі Карпати</vt:lpstr>
      <vt:lpstr>Карпатські простори</vt:lpstr>
      <vt:lpstr>Покутсько-Буковинські Карпати</vt:lpstr>
      <vt:lpstr>Золотосяйні Карпати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</cp:revision>
  <dcterms:created xsi:type="dcterms:W3CDTF">2012-02-27T15:47:38Z</dcterms:created>
  <dcterms:modified xsi:type="dcterms:W3CDTF">2012-02-27T16:25:23Z</dcterms:modified>
</cp:coreProperties>
</file>