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sldIdLst>
    <p:sldId id="284" r:id="rId3"/>
    <p:sldId id="285" r:id="rId4"/>
    <p:sldId id="260" r:id="rId5"/>
    <p:sldId id="269" r:id="rId6"/>
    <p:sldId id="293" r:id="rId7"/>
    <p:sldId id="312" r:id="rId8"/>
    <p:sldId id="313" r:id="rId9"/>
    <p:sldId id="264" r:id="rId10"/>
    <p:sldId id="291" r:id="rId11"/>
    <p:sldId id="290" r:id="rId12"/>
    <p:sldId id="289" r:id="rId13"/>
    <p:sldId id="294" r:id="rId14"/>
    <p:sldId id="299" r:id="rId15"/>
    <p:sldId id="296" r:id="rId16"/>
    <p:sldId id="295" r:id="rId17"/>
    <p:sldId id="315" r:id="rId18"/>
    <p:sldId id="300" r:id="rId19"/>
    <p:sldId id="301" r:id="rId20"/>
    <p:sldId id="304" r:id="rId21"/>
    <p:sldId id="302" r:id="rId22"/>
    <p:sldId id="306" r:id="rId23"/>
    <p:sldId id="305" r:id="rId24"/>
    <p:sldId id="307" r:id="rId25"/>
    <p:sldId id="303" r:id="rId26"/>
    <p:sldId id="309" r:id="rId27"/>
    <p:sldId id="308" r:id="rId28"/>
    <p:sldId id="311" r:id="rId29"/>
    <p:sldId id="316" r:id="rId30"/>
    <p:sldId id="310" r:id="rId31"/>
    <p:sldId id="276" r:id="rId32"/>
    <p:sldId id="26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F2D"/>
    <a:srgbClr val="FF6600"/>
    <a:srgbClr val="FC2610"/>
    <a:srgbClr val="F0F517"/>
    <a:srgbClr val="27B5E7"/>
    <a:srgbClr val="681BF3"/>
    <a:srgbClr val="FB3413"/>
    <a:srgbClr val="1401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7C5E2-4393-4601-9701-5F99AD97CB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</dgm:pt>
    <dgm:pt modelId="{0BAED64C-786B-4207-B75D-FB0571C6A4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Структура</a:t>
          </a: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уроку</a:t>
          </a: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з</a:t>
          </a: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АМО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gm:t>
    </dgm:pt>
    <dgm:pt modelId="{44EF9AEF-9E2F-40F9-9681-960FD35795E8}" type="parTrans" cxnId="{6DBA7D32-8D1A-4359-8577-FFD704C51C39}">
      <dgm:prSet/>
      <dgm:spPr/>
      <dgm:t>
        <a:bodyPr/>
        <a:lstStyle/>
        <a:p>
          <a:endParaRPr lang="ru-RU"/>
        </a:p>
      </dgm:t>
    </dgm:pt>
    <dgm:pt modelId="{51F86CE9-972E-45CC-B340-474C66A74FC0}" type="sibTrans" cxnId="{6DBA7D32-8D1A-4359-8577-FFD704C51C39}">
      <dgm:prSet/>
      <dgm:spPr/>
      <dgm:t>
        <a:bodyPr/>
        <a:lstStyle/>
        <a:p>
          <a:endParaRPr lang="ru-RU"/>
        </a:p>
      </dgm:t>
    </dgm:pt>
    <dgm:pt modelId="{3149590D-3FF7-4516-B883-2427BC73B7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Вступна</a:t>
          </a: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частина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gm:t>
    </dgm:pt>
    <dgm:pt modelId="{C9D52817-58BC-40F6-8713-7ECCB79C8E59}" type="parTrans" cxnId="{EF0441FD-CBFF-4270-9940-01DAD94C5F84}">
      <dgm:prSet/>
      <dgm:spPr/>
      <dgm:t>
        <a:bodyPr/>
        <a:lstStyle/>
        <a:p>
          <a:endParaRPr lang="ru-RU"/>
        </a:p>
      </dgm:t>
    </dgm:pt>
    <dgm:pt modelId="{42DE0633-EABC-4D7F-9D63-069930D2126A}" type="sibTrans" cxnId="{EF0441FD-CBFF-4270-9940-01DAD94C5F84}">
      <dgm:prSet/>
      <dgm:spPr/>
      <dgm:t>
        <a:bodyPr/>
        <a:lstStyle/>
        <a:p>
          <a:endParaRPr lang="ru-RU"/>
        </a:p>
      </dgm:t>
    </dgm:pt>
    <dgm:pt modelId="{E3EF2CC6-6169-4258-889C-24E0358B6F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ts val="1400"/>
            <a:buFont typeface="Comic Sans MS" pitchFamily="66" charset="0"/>
            <a:buChar char="•"/>
            <a:tabLst/>
          </a:pPr>
          <a:r>
            <a: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  <a:r>
            <a:rPr kumimoji="0" lang="uk-UA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Знайомство</a:t>
          </a:r>
          <a:endParaRPr kumimoji="0" lang="uk-UA" sz="14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ts val="1400"/>
            <a:buFont typeface="Comic Sans MS" pitchFamily="66" charset="0"/>
            <a:buChar char="•"/>
            <a:tabLst/>
          </a:pPr>
          <a:r>
            <a:rPr kumimoji="0" lang="uk-UA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Очікування</a:t>
          </a:r>
          <a:endParaRPr kumimoji="0" lang="uk-UA" sz="14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ts val="1400"/>
            <a:buFont typeface="Comic Sans MS" pitchFamily="66" charset="0"/>
            <a:buChar char="•"/>
            <a:tabLst/>
          </a:pPr>
          <a:r>
            <a:rPr kumimoji="0" lang="uk-UA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Правила</a:t>
          </a:r>
          <a:endParaRPr kumimoji="0" lang="uk-UA" sz="14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ts val="1400"/>
            <a:buFont typeface="Comic Sans MS" pitchFamily="66" charset="0"/>
            <a:buChar char="•"/>
            <a:tabLst/>
          </a:pPr>
          <a:r>
            <a:rPr kumimoji="0" lang="uk-UA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  <a:r>
            <a:rPr kumimoji="0" lang="uk-UA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Рефлексія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gm:t>
    </dgm:pt>
    <dgm:pt modelId="{8CDB58F4-2276-4623-8225-49314550F582}" type="parTrans" cxnId="{4EAA7EF6-4D41-479D-8784-F2F2C5C9A5A3}">
      <dgm:prSet/>
      <dgm:spPr/>
      <dgm:t>
        <a:bodyPr/>
        <a:lstStyle/>
        <a:p>
          <a:endParaRPr lang="ru-RU"/>
        </a:p>
      </dgm:t>
    </dgm:pt>
    <dgm:pt modelId="{EC80C6A3-3686-4DC6-9C7E-A1B2F4030B36}" type="sibTrans" cxnId="{4EAA7EF6-4D41-479D-8784-F2F2C5C9A5A3}">
      <dgm:prSet/>
      <dgm:spPr/>
      <dgm:t>
        <a:bodyPr/>
        <a:lstStyle/>
        <a:p>
          <a:endParaRPr lang="ru-RU"/>
        </a:p>
      </dgm:t>
    </dgm:pt>
    <dgm:pt modelId="{C208B1BD-86FE-4D85-BB99-83D3E09DAD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Основна</a:t>
          </a: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частина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gm:t>
    </dgm:pt>
    <dgm:pt modelId="{B93BA196-27C7-42C9-8C8C-F3C6ADD910D0}" type="parTrans" cxnId="{EECA7391-E0A1-478B-BAC5-B1D1E88C1A00}">
      <dgm:prSet/>
      <dgm:spPr/>
      <dgm:t>
        <a:bodyPr/>
        <a:lstStyle/>
        <a:p>
          <a:endParaRPr lang="ru-RU"/>
        </a:p>
      </dgm:t>
    </dgm:pt>
    <dgm:pt modelId="{694FA950-0E7A-4D73-8735-6C4A96EE1F65}" type="sibTrans" cxnId="{EECA7391-E0A1-478B-BAC5-B1D1E88C1A00}">
      <dgm:prSet/>
      <dgm:spPr/>
      <dgm:t>
        <a:bodyPr/>
        <a:lstStyle/>
        <a:p>
          <a:endParaRPr lang="ru-RU"/>
        </a:p>
      </dgm:t>
    </dgm:pt>
    <dgm:pt modelId="{785A7B94-6708-4D53-B4C9-671C084775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ts val="1400"/>
            <a:buFont typeface="Comic Sans MS" pitchFamily="66" charset="0"/>
            <a:buChar char="•"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Теоретичний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блок</a:t>
          </a:r>
          <a:endParaRPr kumimoji="0" lang="uk-UA" sz="12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ts val="1400"/>
            <a:buFont typeface="Comic Sans MS" pitchFamily="66" charset="0"/>
            <a:buChar char="•"/>
            <a:tabLst/>
          </a:pP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Практичний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блок</a:t>
          </a:r>
          <a:endParaRPr kumimoji="0" lang="uk-UA" sz="12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  <a:cs typeface="Arial" pitchFamily="34" charset="0"/>
          </a:endParaRPr>
        </a:p>
      </dgm:t>
    </dgm:pt>
    <dgm:pt modelId="{5D48A1BA-744A-4474-8A09-658789DBFCC5}" type="parTrans" cxnId="{1E9B08BC-3D4A-4B5E-ACA5-B62837EA5D2D}">
      <dgm:prSet/>
      <dgm:spPr/>
      <dgm:t>
        <a:bodyPr/>
        <a:lstStyle/>
        <a:p>
          <a:endParaRPr lang="ru-RU"/>
        </a:p>
      </dgm:t>
    </dgm:pt>
    <dgm:pt modelId="{788BA4C1-87C5-4E1A-B2B9-1E2FE0B7FCB0}" type="sibTrans" cxnId="{1E9B08BC-3D4A-4B5E-ACA5-B62837EA5D2D}">
      <dgm:prSet/>
      <dgm:spPr/>
      <dgm:t>
        <a:bodyPr/>
        <a:lstStyle/>
        <a:p>
          <a:endParaRPr lang="ru-RU"/>
        </a:p>
      </dgm:t>
    </dgm:pt>
    <dgm:pt modelId="{4FD24216-BF4F-45B9-9768-CDBAEEE039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Заключна</a:t>
          </a: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частина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gm:t>
    </dgm:pt>
    <dgm:pt modelId="{BF1986C0-23D8-48FA-A52F-11159C0CB8D5}" type="parTrans" cxnId="{78E8F31B-8CCE-48E7-BCAC-7373C344934E}">
      <dgm:prSet/>
      <dgm:spPr/>
      <dgm:t>
        <a:bodyPr/>
        <a:lstStyle/>
        <a:p>
          <a:endParaRPr lang="ru-RU"/>
        </a:p>
      </dgm:t>
    </dgm:pt>
    <dgm:pt modelId="{F58899D4-E64B-4C2D-A4C2-2B541DD35CB7}" type="sibTrans" cxnId="{78E8F31B-8CCE-48E7-BCAC-7373C344934E}">
      <dgm:prSet/>
      <dgm:spPr/>
      <dgm:t>
        <a:bodyPr/>
        <a:lstStyle/>
        <a:p>
          <a:endParaRPr lang="ru-RU"/>
        </a:p>
      </dgm:t>
    </dgm:pt>
    <dgm:pt modelId="{ADEE7FBC-3263-4CF3-9308-F4E40F79072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ts val="1400"/>
            <a:buFont typeface="Comic Sans MS" pitchFamily="66" charset="0"/>
            <a:buChar char="•"/>
            <a:tabLst/>
          </a:pP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Підведення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підсумків</a:t>
          </a:r>
          <a:endParaRPr kumimoji="0" lang="uk-UA" sz="12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ts val="1400"/>
            <a:buFont typeface="Comic Sans MS" pitchFamily="66" charset="0"/>
            <a:buChar char="•"/>
            <a:tabLst/>
          </a:pP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Зворотній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rPr>
            <a:t> 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зв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rPr>
            <a:t>’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язок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gm:t>
    </dgm:pt>
    <dgm:pt modelId="{1FB280D3-5BF9-4E61-BE48-E452CEB4360E}" type="parTrans" cxnId="{1ED08528-F80A-4AED-9D50-A327DF70840E}">
      <dgm:prSet/>
      <dgm:spPr/>
      <dgm:t>
        <a:bodyPr/>
        <a:lstStyle/>
        <a:p>
          <a:endParaRPr lang="ru-RU"/>
        </a:p>
      </dgm:t>
    </dgm:pt>
    <dgm:pt modelId="{A4540E58-D1E1-4C83-A397-06CA9DB77B13}" type="sibTrans" cxnId="{1ED08528-F80A-4AED-9D50-A327DF70840E}">
      <dgm:prSet/>
      <dgm:spPr/>
      <dgm:t>
        <a:bodyPr/>
        <a:lstStyle/>
        <a:p>
          <a:endParaRPr lang="ru-RU"/>
        </a:p>
      </dgm:t>
    </dgm:pt>
    <dgm:pt modelId="{43F489AF-4111-46A6-BA40-E32521C13DCC}" type="pres">
      <dgm:prSet presAssocID="{EC87C5E2-4393-4601-9701-5F99AD97CB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7DDB14-8523-4945-B706-4FF979AC904D}" type="pres">
      <dgm:prSet presAssocID="{0BAED64C-786B-4207-B75D-FB0571C6A455}" presName="hierRoot1" presStyleCnt="0"/>
      <dgm:spPr/>
    </dgm:pt>
    <dgm:pt modelId="{84EAA550-D2D3-45DD-B666-4F8C115E054C}" type="pres">
      <dgm:prSet presAssocID="{0BAED64C-786B-4207-B75D-FB0571C6A455}" presName="composite" presStyleCnt="0"/>
      <dgm:spPr/>
    </dgm:pt>
    <dgm:pt modelId="{1F397BD1-CA2C-4A90-821B-B792DE834B79}" type="pres">
      <dgm:prSet presAssocID="{0BAED64C-786B-4207-B75D-FB0571C6A455}" presName="background" presStyleLbl="node0" presStyleIdx="0" presStyleCnt="1"/>
      <dgm:spPr/>
    </dgm:pt>
    <dgm:pt modelId="{7BA8DC48-098E-410A-BA44-2A7B0B03DB8F}" type="pres">
      <dgm:prSet presAssocID="{0BAED64C-786B-4207-B75D-FB0571C6A45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9D8C31-FED9-40EE-BFE8-8FD902EFCBC8}" type="pres">
      <dgm:prSet presAssocID="{0BAED64C-786B-4207-B75D-FB0571C6A455}" presName="hierChild2" presStyleCnt="0"/>
      <dgm:spPr/>
    </dgm:pt>
    <dgm:pt modelId="{3966B1A2-B191-40A5-9DC8-5A6BD65CC9FA}" type="pres">
      <dgm:prSet presAssocID="{C9D52817-58BC-40F6-8713-7ECCB79C8E5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FA599A1-4210-4B17-9FF4-12EFA0A21D28}" type="pres">
      <dgm:prSet presAssocID="{3149590D-3FF7-4516-B883-2427BC73B710}" presName="hierRoot2" presStyleCnt="0"/>
      <dgm:spPr/>
    </dgm:pt>
    <dgm:pt modelId="{6509DB49-F232-4D79-9583-7F3473245E17}" type="pres">
      <dgm:prSet presAssocID="{3149590D-3FF7-4516-B883-2427BC73B710}" presName="composite2" presStyleCnt="0"/>
      <dgm:spPr/>
    </dgm:pt>
    <dgm:pt modelId="{11E7142A-5E08-4392-9AF8-02D3D7381108}" type="pres">
      <dgm:prSet presAssocID="{3149590D-3FF7-4516-B883-2427BC73B710}" presName="background2" presStyleLbl="node2" presStyleIdx="0" presStyleCnt="3"/>
      <dgm:spPr/>
    </dgm:pt>
    <dgm:pt modelId="{41F52A22-4CC9-4554-B053-003E88307D39}" type="pres">
      <dgm:prSet presAssocID="{3149590D-3FF7-4516-B883-2427BC73B71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F29812-2B48-4DE3-BA8F-35A059A67D2A}" type="pres">
      <dgm:prSet presAssocID="{3149590D-3FF7-4516-B883-2427BC73B710}" presName="hierChild3" presStyleCnt="0"/>
      <dgm:spPr/>
    </dgm:pt>
    <dgm:pt modelId="{B3C8E3CC-1489-462F-9A20-3B95AAD52D7D}" type="pres">
      <dgm:prSet presAssocID="{8CDB58F4-2276-4623-8225-49314550F58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B97984E-1968-4342-8D61-A1BE9646295B}" type="pres">
      <dgm:prSet presAssocID="{E3EF2CC6-6169-4258-889C-24E0358B6F9B}" presName="hierRoot3" presStyleCnt="0"/>
      <dgm:spPr/>
    </dgm:pt>
    <dgm:pt modelId="{74968948-C405-423D-9BA8-72E8EF422F89}" type="pres">
      <dgm:prSet presAssocID="{E3EF2CC6-6169-4258-889C-24E0358B6F9B}" presName="composite3" presStyleCnt="0"/>
      <dgm:spPr/>
    </dgm:pt>
    <dgm:pt modelId="{D45576D7-A370-4C9D-A8CD-14E86A108745}" type="pres">
      <dgm:prSet presAssocID="{E3EF2CC6-6169-4258-889C-24E0358B6F9B}" presName="background3" presStyleLbl="node3" presStyleIdx="0" presStyleCnt="3"/>
      <dgm:spPr/>
    </dgm:pt>
    <dgm:pt modelId="{2B66A014-DC77-443E-870A-3FF36CC7E855}" type="pres">
      <dgm:prSet presAssocID="{E3EF2CC6-6169-4258-889C-24E0358B6F9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C0723A-C580-4374-9B58-6452E3B95E0F}" type="pres">
      <dgm:prSet presAssocID="{E3EF2CC6-6169-4258-889C-24E0358B6F9B}" presName="hierChild4" presStyleCnt="0"/>
      <dgm:spPr/>
    </dgm:pt>
    <dgm:pt modelId="{BF9C7C23-5E89-469B-B88B-AE5D6787C6B5}" type="pres">
      <dgm:prSet presAssocID="{B93BA196-27C7-42C9-8C8C-F3C6ADD910D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7E3D3F9-1278-4455-9030-307C4604493A}" type="pres">
      <dgm:prSet presAssocID="{C208B1BD-86FE-4D85-BB99-83D3E09DADC7}" presName="hierRoot2" presStyleCnt="0"/>
      <dgm:spPr/>
    </dgm:pt>
    <dgm:pt modelId="{37CBC3EA-E447-4479-99A7-8CB8B377A819}" type="pres">
      <dgm:prSet presAssocID="{C208B1BD-86FE-4D85-BB99-83D3E09DADC7}" presName="composite2" presStyleCnt="0"/>
      <dgm:spPr/>
    </dgm:pt>
    <dgm:pt modelId="{52D49EDC-3174-4CEA-AC80-800F10EDFF08}" type="pres">
      <dgm:prSet presAssocID="{C208B1BD-86FE-4D85-BB99-83D3E09DADC7}" presName="background2" presStyleLbl="node2" presStyleIdx="1" presStyleCnt="3"/>
      <dgm:spPr/>
    </dgm:pt>
    <dgm:pt modelId="{186365D2-2CEC-42C1-8C2A-185BDF675EA7}" type="pres">
      <dgm:prSet presAssocID="{C208B1BD-86FE-4D85-BB99-83D3E09DADC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1E9BD3-F455-41E7-8B07-3F85786EC9B9}" type="pres">
      <dgm:prSet presAssocID="{C208B1BD-86FE-4D85-BB99-83D3E09DADC7}" presName="hierChild3" presStyleCnt="0"/>
      <dgm:spPr/>
    </dgm:pt>
    <dgm:pt modelId="{518A7AA0-211B-4FD9-A206-52463D2C3EB8}" type="pres">
      <dgm:prSet presAssocID="{5D48A1BA-744A-4474-8A09-658789DBFCC5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02E9D6B-9E25-4343-A4C9-BC8DA07157D0}" type="pres">
      <dgm:prSet presAssocID="{785A7B94-6708-4D53-B4C9-671C0847759B}" presName="hierRoot3" presStyleCnt="0"/>
      <dgm:spPr/>
    </dgm:pt>
    <dgm:pt modelId="{DE94380C-86DC-41BA-AF97-05B918AC1856}" type="pres">
      <dgm:prSet presAssocID="{785A7B94-6708-4D53-B4C9-671C0847759B}" presName="composite3" presStyleCnt="0"/>
      <dgm:spPr/>
    </dgm:pt>
    <dgm:pt modelId="{4A60AD92-5916-4F5F-A2BA-90F5FE38B5CD}" type="pres">
      <dgm:prSet presAssocID="{785A7B94-6708-4D53-B4C9-671C0847759B}" presName="background3" presStyleLbl="node3" presStyleIdx="1" presStyleCnt="3"/>
      <dgm:spPr/>
    </dgm:pt>
    <dgm:pt modelId="{0C7A649C-C10A-41E1-AA6F-84047332C572}" type="pres">
      <dgm:prSet presAssocID="{785A7B94-6708-4D53-B4C9-671C0847759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19EA58-15D5-443B-B8F4-7BF4D78A6269}" type="pres">
      <dgm:prSet presAssocID="{785A7B94-6708-4D53-B4C9-671C0847759B}" presName="hierChild4" presStyleCnt="0"/>
      <dgm:spPr/>
    </dgm:pt>
    <dgm:pt modelId="{166078F6-D06A-49C7-960B-DFE48F8A3731}" type="pres">
      <dgm:prSet presAssocID="{BF1986C0-23D8-48FA-A52F-11159C0CB8D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8C9B223-3D8D-406B-9BA3-7E6175141191}" type="pres">
      <dgm:prSet presAssocID="{4FD24216-BF4F-45B9-9768-CDBAEEE0391E}" presName="hierRoot2" presStyleCnt="0"/>
      <dgm:spPr/>
    </dgm:pt>
    <dgm:pt modelId="{E455F402-9F21-4A5F-BEB0-70F88B03E890}" type="pres">
      <dgm:prSet presAssocID="{4FD24216-BF4F-45B9-9768-CDBAEEE0391E}" presName="composite2" presStyleCnt="0"/>
      <dgm:spPr/>
    </dgm:pt>
    <dgm:pt modelId="{AE188B54-3EDF-440A-85FB-6494356D367E}" type="pres">
      <dgm:prSet presAssocID="{4FD24216-BF4F-45B9-9768-CDBAEEE0391E}" presName="background2" presStyleLbl="node2" presStyleIdx="2" presStyleCnt="3"/>
      <dgm:spPr/>
    </dgm:pt>
    <dgm:pt modelId="{49E8111F-5C50-446F-B4FD-B20CBC5DB956}" type="pres">
      <dgm:prSet presAssocID="{4FD24216-BF4F-45B9-9768-CDBAEEE0391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BB076E-5FCE-494C-9A62-8A7F6CD5A6EF}" type="pres">
      <dgm:prSet presAssocID="{4FD24216-BF4F-45B9-9768-CDBAEEE0391E}" presName="hierChild3" presStyleCnt="0"/>
      <dgm:spPr/>
    </dgm:pt>
    <dgm:pt modelId="{92D2B116-0198-4E5E-8C96-DE724F8AC39D}" type="pres">
      <dgm:prSet presAssocID="{1FB280D3-5BF9-4E61-BE48-E452CEB4360E}" presName="Name17" presStyleLbl="parChTrans1D3" presStyleIdx="2" presStyleCnt="3"/>
      <dgm:spPr/>
      <dgm:t>
        <a:bodyPr/>
        <a:lstStyle/>
        <a:p>
          <a:endParaRPr lang="ru-RU"/>
        </a:p>
      </dgm:t>
    </dgm:pt>
    <dgm:pt modelId="{28C3794E-D595-4728-A5FA-2327B3DB76A3}" type="pres">
      <dgm:prSet presAssocID="{ADEE7FBC-3263-4CF3-9308-F4E40F790726}" presName="hierRoot3" presStyleCnt="0"/>
      <dgm:spPr/>
    </dgm:pt>
    <dgm:pt modelId="{8AFC56A5-2BDA-4E52-B949-8366D6E221EA}" type="pres">
      <dgm:prSet presAssocID="{ADEE7FBC-3263-4CF3-9308-F4E40F790726}" presName="composite3" presStyleCnt="0"/>
      <dgm:spPr/>
    </dgm:pt>
    <dgm:pt modelId="{68093257-2DEA-430A-A934-EC6583D4C924}" type="pres">
      <dgm:prSet presAssocID="{ADEE7FBC-3263-4CF3-9308-F4E40F790726}" presName="background3" presStyleLbl="node3" presStyleIdx="2" presStyleCnt="3"/>
      <dgm:spPr/>
    </dgm:pt>
    <dgm:pt modelId="{3944857D-A2A6-4FFC-8323-EDD3659658B1}" type="pres">
      <dgm:prSet presAssocID="{ADEE7FBC-3263-4CF3-9308-F4E40F79072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004B65-9FF3-41DA-A17D-00B0F5588ADA}" type="pres">
      <dgm:prSet presAssocID="{ADEE7FBC-3263-4CF3-9308-F4E40F790726}" presName="hierChild4" presStyleCnt="0"/>
      <dgm:spPr/>
    </dgm:pt>
  </dgm:ptLst>
  <dgm:cxnLst>
    <dgm:cxn modelId="{09DB52AB-84E9-4F36-BB5F-5166EA22289D}" type="presOf" srcId="{8CDB58F4-2276-4623-8225-49314550F582}" destId="{B3C8E3CC-1489-462F-9A20-3B95AAD52D7D}" srcOrd="0" destOrd="0" presId="urn:microsoft.com/office/officeart/2005/8/layout/hierarchy1"/>
    <dgm:cxn modelId="{7077094C-68E5-45A0-ABE8-8BD20DA8F710}" type="presOf" srcId="{ADEE7FBC-3263-4CF3-9308-F4E40F790726}" destId="{3944857D-A2A6-4FFC-8323-EDD3659658B1}" srcOrd="0" destOrd="0" presId="urn:microsoft.com/office/officeart/2005/8/layout/hierarchy1"/>
    <dgm:cxn modelId="{2B219878-292E-44D6-8ABE-EF5EFD0985E4}" type="presOf" srcId="{C9D52817-58BC-40F6-8713-7ECCB79C8E59}" destId="{3966B1A2-B191-40A5-9DC8-5A6BD65CC9FA}" srcOrd="0" destOrd="0" presId="urn:microsoft.com/office/officeart/2005/8/layout/hierarchy1"/>
    <dgm:cxn modelId="{1E9B08BC-3D4A-4B5E-ACA5-B62837EA5D2D}" srcId="{C208B1BD-86FE-4D85-BB99-83D3E09DADC7}" destId="{785A7B94-6708-4D53-B4C9-671C0847759B}" srcOrd="0" destOrd="0" parTransId="{5D48A1BA-744A-4474-8A09-658789DBFCC5}" sibTransId="{788BA4C1-87C5-4E1A-B2B9-1E2FE0B7FCB0}"/>
    <dgm:cxn modelId="{4ECD1D6D-950A-4531-A137-90329BDFF749}" type="presOf" srcId="{E3EF2CC6-6169-4258-889C-24E0358B6F9B}" destId="{2B66A014-DC77-443E-870A-3FF36CC7E855}" srcOrd="0" destOrd="0" presId="urn:microsoft.com/office/officeart/2005/8/layout/hierarchy1"/>
    <dgm:cxn modelId="{65B5215C-D68E-4A21-9AC1-9C0E56826915}" type="presOf" srcId="{1FB280D3-5BF9-4E61-BE48-E452CEB4360E}" destId="{92D2B116-0198-4E5E-8C96-DE724F8AC39D}" srcOrd="0" destOrd="0" presId="urn:microsoft.com/office/officeart/2005/8/layout/hierarchy1"/>
    <dgm:cxn modelId="{6DBA7D32-8D1A-4359-8577-FFD704C51C39}" srcId="{EC87C5E2-4393-4601-9701-5F99AD97CBB0}" destId="{0BAED64C-786B-4207-B75D-FB0571C6A455}" srcOrd="0" destOrd="0" parTransId="{44EF9AEF-9E2F-40F9-9681-960FD35795E8}" sibTransId="{51F86CE9-972E-45CC-B340-474C66A74FC0}"/>
    <dgm:cxn modelId="{EECA7391-E0A1-478B-BAC5-B1D1E88C1A00}" srcId="{0BAED64C-786B-4207-B75D-FB0571C6A455}" destId="{C208B1BD-86FE-4D85-BB99-83D3E09DADC7}" srcOrd="1" destOrd="0" parTransId="{B93BA196-27C7-42C9-8C8C-F3C6ADD910D0}" sibTransId="{694FA950-0E7A-4D73-8735-6C4A96EE1F65}"/>
    <dgm:cxn modelId="{00CF9497-5C6F-42EB-8AF5-F918DF41C6B2}" type="presOf" srcId="{0BAED64C-786B-4207-B75D-FB0571C6A455}" destId="{7BA8DC48-098E-410A-BA44-2A7B0B03DB8F}" srcOrd="0" destOrd="0" presId="urn:microsoft.com/office/officeart/2005/8/layout/hierarchy1"/>
    <dgm:cxn modelId="{1F1F4CEB-D994-4CEF-9E10-0693E05AABAF}" type="presOf" srcId="{BF1986C0-23D8-48FA-A52F-11159C0CB8D5}" destId="{166078F6-D06A-49C7-960B-DFE48F8A3731}" srcOrd="0" destOrd="0" presId="urn:microsoft.com/office/officeart/2005/8/layout/hierarchy1"/>
    <dgm:cxn modelId="{D72C747C-0403-4C86-8951-7346CC549D93}" type="presOf" srcId="{C208B1BD-86FE-4D85-BB99-83D3E09DADC7}" destId="{186365D2-2CEC-42C1-8C2A-185BDF675EA7}" srcOrd="0" destOrd="0" presId="urn:microsoft.com/office/officeart/2005/8/layout/hierarchy1"/>
    <dgm:cxn modelId="{4EAA7EF6-4D41-479D-8784-F2F2C5C9A5A3}" srcId="{3149590D-3FF7-4516-B883-2427BC73B710}" destId="{E3EF2CC6-6169-4258-889C-24E0358B6F9B}" srcOrd="0" destOrd="0" parTransId="{8CDB58F4-2276-4623-8225-49314550F582}" sibTransId="{EC80C6A3-3686-4DC6-9C7E-A1B2F4030B36}"/>
    <dgm:cxn modelId="{3C19BA5B-69B4-47A7-81AF-C70EA8088355}" type="presOf" srcId="{EC87C5E2-4393-4601-9701-5F99AD97CBB0}" destId="{43F489AF-4111-46A6-BA40-E32521C13DCC}" srcOrd="0" destOrd="0" presId="urn:microsoft.com/office/officeart/2005/8/layout/hierarchy1"/>
    <dgm:cxn modelId="{F347732E-7526-4F82-B83B-BD58596AC616}" type="presOf" srcId="{785A7B94-6708-4D53-B4C9-671C0847759B}" destId="{0C7A649C-C10A-41E1-AA6F-84047332C572}" srcOrd="0" destOrd="0" presId="urn:microsoft.com/office/officeart/2005/8/layout/hierarchy1"/>
    <dgm:cxn modelId="{1ED08528-F80A-4AED-9D50-A327DF70840E}" srcId="{4FD24216-BF4F-45B9-9768-CDBAEEE0391E}" destId="{ADEE7FBC-3263-4CF3-9308-F4E40F790726}" srcOrd="0" destOrd="0" parTransId="{1FB280D3-5BF9-4E61-BE48-E452CEB4360E}" sibTransId="{A4540E58-D1E1-4C83-A397-06CA9DB77B13}"/>
    <dgm:cxn modelId="{78E8F31B-8CCE-48E7-BCAC-7373C344934E}" srcId="{0BAED64C-786B-4207-B75D-FB0571C6A455}" destId="{4FD24216-BF4F-45B9-9768-CDBAEEE0391E}" srcOrd="2" destOrd="0" parTransId="{BF1986C0-23D8-48FA-A52F-11159C0CB8D5}" sibTransId="{F58899D4-E64B-4C2D-A4C2-2B541DD35CB7}"/>
    <dgm:cxn modelId="{25FBC0A8-82ED-4121-A9F3-BFDC858137B1}" type="presOf" srcId="{3149590D-3FF7-4516-B883-2427BC73B710}" destId="{41F52A22-4CC9-4554-B053-003E88307D39}" srcOrd="0" destOrd="0" presId="urn:microsoft.com/office/officeart/2005/8/layout/hierarchy1"/>
    <dgm:cxn modelId="{224437DE-BDC7-4B64-AB47-5DADE354476C}" type="presOf" srcId="{B93BA196-27C7-42C9-8C8C-F3C6ADD910D0}" destId="{BF9C7C23-5E89-469B-B88B-AE5D6787C6B5}" srcOrd="0" destOrd="0" presId="urn:microsoft.com/office/officeart/2005/8/layout/hierarchy1"/>
    <dgm:cxn modelId="{EF0441FD-CBFF-4270-9940-01DAD94C5F84}" srcId="{0BAED64C-786B-4207-B75D-FB0571C6A455}" destId="{3149590D-3FF7-4516-B883-2427BC73B710}" srcOrd="0" destOrd="0" parTransId="{C9D52817-58BC-40F6-8713-7ECCB79C8E59}" sibTransId="{42DE0633-EABC-4D7F-9D63-069930D2126A}"/>
    <dgm:cxn modelId="{A6B075E4-B035-4309-A897-A529F0C3C21F}" type="presOf" srcId="{4FD24216-BF4F-45B9-9768-CDBAEEE0391E}" destId="{49E8111F-5C50-446F-B4FD-B20CBC5DB956}" srcOrd="0" destOrd="0" presId="urn:microsoft.com/office/officeart/2005/8/layout/hierarchy1"/>
    <dgm:cxn modelId="{5111BCB8-2947-4F4E-BEA5-3B500A5D6B4F}" type="presOf" srcId="{5D48A1BA-744A-4474-8A09-658789DBFCC5}" destId="{518A7AA0-211B-4FD9-A206-52463D2C3EB8}" srcOrd="0" destOrd="0" presId="urn:microsoft.com/office/officeart/2005/8/layout/hierarchy1"/>
    <dgm:cxn modelId="{06C95570-A42C-4258-B035-11746AB788C9}" type="presParOf" srcId="{43F489AF-4111-46A6-BA40-E32521C13DCC}" destId="{767DDB14-8523-4945-B706-4FF979AC904D}" srcOrd="0" destOrd="0" presId="urn:microsoft.com/office/officeart/2005/8/layout/hierarchy1"/>
    <dgm:cxn modelId="{744221DD-B8A7-481B-B30D-125B73962C0F}" type="presParOf" srcId="{767DDB14-8523-4945-B706-4FF979AC904D}" destId="{84EAA550-D2D3-45DD-B666-4F8C115E054C}" srcOrd="0" destOrd="0" presId="urn:microsoft.com/office/officeart/2005/8/layout/hierarchy1"/>
    <dgm:cxn modelId="{5512BCE6-9DBB-4B1B-AD0F-718E3C92B41D}" type="presParOf" srcId="{84EAA550-D2D3-45DD-B666-4F8C115E054C}" destId="{1F397BD1-CA2C-4A90-821B-B792DE834B79}" srcOrd="0" destOrd="0" presId="urn:microsoft.com/office/officeart/2005/8/layout/hierarchy1"/>
    <dgm:cxn modelId="{9E3503A1-FF5C-4195-83B3-2EF44C86F22E}" type="presParOf" srcId="{84EAA550-D2D3-45DD-B666-4F8C115E054C}" destId="{7BA8DC48-098E-410A-BA44-2A7B0B03DB8F}" srcOrd="1" destOrd="0" presId="urn:microsoft.com/office/officeart/2005/8/layout/hierarchy1"/>
    <dgm:cxn modelId="{DA4D7631-C884-40AF-B7E5-949A819940BD}" type="presParOf" srcId="{767DDB14-8523-4945-B706-4FF979AC904D}" destId="{2C9D8C31-FED9-40EE-BFE8-8FD902EFCBC8}" srcOrd="1" destOrd="0" presId="urn:microsoft.com/office/officeart/2005/8/layout/hierarchy1"/>
    <dgm:cxn modelId="{7266ECBF-4171-4B57-B517-C7A32913147B}" type="presParOf" srcId="{2C9D8C31-FED9-40EE-BFE8-8FD902EFCBC8}" destId="{3966B1A2-B191-40A5-9DC8-5A6BD65CC9FA}" srcOrd="0" destOrd="0" presId="urn:microsoft.com/office/officeart/2005/8/layout/hierarchy1"/>
    <dgm:cxn modelId="{FAB5B1A5-0D8D-4F78-BE38-E42C37EDC74E}" type="presParOf" srcId="{2C9D8C31-FED9-40EE-BFE8-8FD902EFCBC8}" destId="{BFA599A1-4210-4B17-9FF4-12EFA0A21D28}" srcOrd="1" destOrd="0" presId="urn:microsoft.com/office/officeart/2005/8/layout/hierarchy1"/>
    <dgm:cxn modelId="{75F90E30-718A-4044-9E42-9CDAFD5D51DA}" type="presParOf" srcId="{BFA599A1-4210-4B17-9FF4-12EFA0A21D28}" destId="{6509DB49-F232-4D79-9583-7F3473245E17}" srcOrd="0" destOrd="0" presId="urn:microsoft.com/office/officeart/2005/8/layout/hierarchy1"/>
    <dgm:cxn modelId="{4B58FC43-F81C-4DBF-B8DA-39091EFE6B56}" type="presParOf" srcId="{6509DB49-F232-4D79-9583-7F3473245E17}" destId="{11E7142A-5E08-4392-9AF8-02D3D7381108}" srcOrd="0" destOrd="0" presId="urn:microsoft.com/office/officeart/2005/8/layout/hierarchy1"/>
    <dgm:cxn modelId="{041072EA-A732-4B6E-8EEF-DB22920459EF}" type="presParOf" srcId="{6509DB49-F232-4D79-9583-7F3473245E17}" destId="{41F52A22-4CC9-4554-B053-003E88307D39}" srcOrd="1" destOrd="0" presId="urn:microsoft.com/office/officeart/2005/8/layout/hierarchy1"/>
    <dgm:cxn modelId="{EBAE7D1B-0F96-4D49-9E8B-5CBB7E567491}" type="presParOf" srcId="{BFA599A1-4210-4B17-9FF4-12EFA0A21D28}" destId="{E3F29812-2B48-4DE3-BA8F-35A059A67D2A}" srcOrd="1" destOrd="0" presId="urn:microsoft.com/office/officeart/2005/8/layout/hierarchy1"/>
    <dgm:cxn modelId="{8DE8DB3D-AB64-4661-86D5-B883AEFC19C4}" type="presParOf" srcId="{E3F29812-2B48-4DE3-BA8F-35A059A67D2A}" destId="{B3C8E3CC-1489-462F-9A20-3B95AAD52D7D}" srcOrd="0" destOrd="0" presId="urn:microsoft.com/office/officeart/2005/8/layout/hierarchy1"/>
    <dgm:cxn modelId="{3756BF50-DA1F-46F9-AA8B-2C9702D9A5D0}" type="presParOf" srcId="{E3F29812-2B48-4DE3-BA8F-35A059A67D2A}" destId="{8B97984E-1968-4342-8D61-A1BE9646295B}" srcOrd="1" destOrd="0" presId="urn:microsoft.com/office/officeart/2005/8/layout/hierarchy1"/>
    <dgm:cxn modelId="{9271A6EA-18C7-48A1-96B2-172F3E735F03}" type="presParOf" srcId="{8B97984E-1968-4342-8D61-A1BE9646295B}" destId="{74968948-C405-423D-9BA8-72E8EF422F89}" srcOrd="0" destOrd="0" presId="urn:microsoft.com/office/officeart/2005/8/layout/hierarchy1"/>
    <dgm:cxn modelId="{E684D667-7A7C-4B14-87EC-BAB91C8CDE71}" type="presParOf" srcId="{74968948-C405-423D-9BA8-72E8EF422F89}" destId="{D45576D7-A370-4C9D-A8CD-14E86A108745}" srcOrd="0" destOrd="0" presId="urn:microsoft.com/office/officeart/2005/8/layout/hierarchy1"/>
    <dgm:cxn modelId="{1BE70FDD-A81B-48CF-A571-51E0F3B9BB78}" type="presParOf" srcId="{74968948-C405-423D-9BA8-72E8EF422F89}" destId="{2B66A014-DC77-443E-870A-3FF36CC7E855}" srcOrd="1" destOrd="0" presId="urn:microsoft.com/office/officeart/2005/8/layout/hierarchy1"/>
    <dgm:cxn modelId="{85C3A246-72A9-493D-BC9E-CEFE69AB2054}" type="presParOf" srcId="{8B97984E-1968-4342-8D61-A1BE9646295B}" destId="{39C0723A-C580-4374-9B58-6452E3B95E0F}" srcOrd="1" destOrd="0" presId="urn:microsoft.com/office/officeart/2005/8/layout/hierarchy1"/>
    <dgm:cxn modelId="{B6E23D1D-42AC-4700-BDE4-357C60CFFA9D}" type="presParOf" srcId="{2C9D8C31-FED9-40EE-BFE8-8FD902EFCBC8}" destId="{BF9C7C23-5E89-469B-B88B-AE5D6787C6B5}" srcOrd="2" destOrd="0" presId="urn:microsoft.com/office/officeart/2005/8/layout/hierarchy1"/>
    <dgm:cxn modelId="{0C2A79BD-853F-4F89-869E-B4EE35A49FCA}" type="presParOf" srcId="{2C9D8C31-FED9-40EE-BFE8-8FD902EFCBC8}" destId="{B7E3D3F9-1278-4455-9030-307C4604493A}" srcOrd="3" destOrd="0" presId="urn:microsoft.com/office/officeart/2005/8/layout/hierarchy1"/>
    <dgm:cxn modelId="{6EC06B86-2410-42F0-A2D5-E719E0DA5350}" type="presParOf" srcId="{B7E3D3F9-1278-4455-9030-307C4604493A}" destId="{37CBC3EA-E447-4479-99A7-8CB8B377A819}" srcOrd="0" destOrd="0" presId="urn:microsoft.com/office/officeart/2005/8/layout/hierarchy1"/>
    <dgm:cxn modelId="{D10CA4D2-280E-4832-9D94-3562CB5D3D8A}" type="presParOf" srcId="{37CBC3EA-E447-4479-99A7-8CB8B377A819}" destId="{52D49EDC-3174-4CEA-AC80-800F10EDFF08}" srcOrd="0" destOrd="0" presId="urn:microsoft.com/office/officeart/2005/8/layout/hierarchy1"/>
    <dgm:cxn modelId="{FA841F44-8171-4282-A5F4-D62E0D0218A3}" type="presParOf" srcId="{37CBC3EA-E447-4479-99A7-8CB8B377A819}" destId="{186365D2-2CEC-42C1-8C2A-185BDF675EA7}" srcOrd="1" destOrd="0" presId="urn:microsoft.com/office/officeart/2005/8/layout/hierarchy1"/>
    <dgm:cxn modelId="{A97A29FA-3BDF-4831-B552-C7ABB0E80BC7}" type="presParOf" srcId="{B7E3D3F9-1278-4455-9030-307C4604493A}" destId="{DB1E9BD3-F455-41E7-8B07-3F85786EC9B9}" srcOrd="1" destOrd="0" presId="urn:microsoft.com/office/officeart/2005/8/layout/hierarchy1"/>
    <dgm:cxn modelId="{1EF02DC8-9D32-45A4-B56E-462275ADAA63}" type="presParOf" srcId="{DB1E9BD3-F455-41E7-8B07-3F85786EC9B9}" destId="{518A7AA0-211B-4FD9-A206-52463D2C3EB8}" srcOrd="0" destOrd="0" presId="urn:microsoft.com/office/officeart/2005/8/layout/hierarchy1"/>
    <dgm:cxn modelId="{5B3F2783-5DDC-4348-88B0-5FF8DB65DAB4}" type="presParOf" srcId="{DB1E9BD3-F455-41E7-8B07-3F85786EC9B9}" destId="{C02E9D6B-9E25-4343-A4C9-BC8DA07157D0}" srcOrd="1" destOrd="0" presId="urn:microsoft.com/office/officeart/2005/8/layout/hierarchy1"/>
    <dgm:cxn modelId="{3E0D1388-320B-46FC-A4D5-DEA84791D401}" type="presParOf" srcId="{C02E9D6B-9E25-4343-A4C9-BC8DA07157D0}" destId="{DE94380C-86DC-41BA-AF97-05B918AC1856}" srcOrd="0" destOrd="0" presId="urn:microsoft.com/office/officeart/2005/8/layout/hierarchy1"/>
    <dgm:cxn modelId="{46B55233-6DBF-42DF-A9B7-28B5071960CD}" type="presParOf" srcId="{DE94380C-86DC-41BA-AF97-05B918AC1856}" destId="{4A60AD92-5916-4F5F-A2BA-90F5FE38B5CD}" srcOrd="0" destOrd="0" presId="urn:microsoft.com/office/officeart/2005/8/layout/hierarchy1"/>
    <dgm:cxn modelId="{8C2E4AF5-7C44-46C0-9BF5-7500F91A19D1}" type="presParOf" srcId="{DE94380C-86DC-41BA-AF97-05B918AC1856}" destId="{0C7A649C-C10A-41E1-AA6F-84047332C572}" srcOrd="1" destOrd="0" presId="urn:microsoft.com/office/officeart/2005/8/layout/hierarchy1"/>
    <dgm:cxn modelId="{62D33B6B-01A7-4455-8E77-DDC03B370A8C}" type="presParOf" srcId="{C02E9D6B-9E25-4343-A4C9-BC8DA07157D0}" destId="{F419EA58-15D5-443B-B8F4-7BF4D78A6269}" srcOrd="1" destOrd="0" presId="urn:microsoft.com/office/officeart/2005/8/layout/hierarchy1"/>
    <dgm:cxn modelId="{CAA9D6F6-1851-4E95-AAC4-7105D9516ADE}" type="presParOf" srcId="{2C9D8C31-FED9-40EE-BFE8-8FD902EFCBC8}" destId="{166078F6-D06A-49C7-960B-DFE48F8A3731}" srcOrd="4" destOrd="0" presId="urn:microsoft.com/office/officeart/2005/8/layout/hierarchy1"/>
    <dgm:cxn modelId="{75F91797-B4D2-4332-AFA7-D998DFC88A9E}" type="presParOf" srcId="{2C9D8C31-FED9-40EE-BFE8-8FD902EFCBC8}" destId="{98C9B223-3D8D-406B-9BA3-7E6175141191}" srcOrd="5" destOrd="0" presId="urn:microsoft.com/office/officeart/2005/8/layout/hierarchy1"/>
    <dgm:cxn modelId="{077449D3-858D-4ECC-A9DC-8EC668E1D479}" type="presParOf" srcId="{98C9B223-3D8D-406B-9BA3-7E6175141191}" destId="{E455F402-9F21-4A5F-BEB0-70F88B03E890}" srcOrd="0" destOrd="0" presId="urn:microsoft.com/office/officeart/2005/8/layout/hierarchy1"/>
    <dgm:cxn modelId="{56432AD9-F780-4ECD-9B19-F75AB03867D4}" type="presParOf" srcId="{E455F402-9F21-4A5F-BEB0-70F88B03E890}" destId="{AE188B54-3EDF-440A-85FB-6494356D367E}" srcOrd="0" destOrd="0" presId="urn:microsoft.com/office/officeart/2005/8/layout/hierarchy1"/>
    <dgm:cxn modelId="{1C548202-C4F3-454C-A858-7D7991997255}" type="presParOf" srcId="{E455F402-9F21-4A5F-BEB0-70F88B03E890}" destId="{49E8111F-5C50-446F-B4FD-B20CBC5DB956}" srcOrd="1" destOrd="0" presId="urn:microsoft.com/office/officeart/2005/8/layout/hierarchy1"/>
    <dgm:cxn modelId="{687606CC-CC7C-4CD8-A1C5-28C6CFA042C0}" type="presParOf" srcId="{98C9B223-3D8D-406B-9BA3-7E6175141191}" destId="{59BB076E-5FCE-494C-9A62-8A7F6CD5A6EF}" srcOrd="1" destOrd="0" presId="urn:microsoft.com/office/officeart/2005/8/layout/hierarchy1"/>
    <dgm:cxn modelId="{92529253-D4F9-401B-A2BA-4E05777EE597}" type="presParOf" srcId="{59BB076E-5FCE-494C-9A62-8A7F6CD5A6EF}" destId="{92D2B116-0198-4E5E-8C96-DE724F8AC39D}" srcOrd="0" destOrd="0" presId="urn:microsoft.com/office/officeart/2005/8/layout/hierarchy1"/>
    <dgm:cxn modelId="{3EF397C6-46B5-4806-86D9-8DD3B4D038EB}" type="presParOf" srcId="{59BB076E-5FCE-494C-9A62-8A7F6CD5A6EF}" destId="{28C3794E-D595-4728-A5FA-2327B3DB76A3}" srcOrd="1" destOrd="0" presId="urn:microsoft.com/office/officeart/2005/8/layout/hierarchy1"/>
    <dgm:cxn modelId="{4668902F-CCA6-47BD-83E2-D4E236A2A1F0}" type="presParOf" srcId="{28C3794E-D595-4728-A5FA-2327B3DB76A3}" destId="{8AFC56A5-2BDA-4E52-B949-8366D6E221EA}" srcOrd="0" destOrd="0" presId="urn:microsoft.com/office/officeart/2005/8/layout/hierarchy1"/>
    <dgm:cxn modelId="{1D223D24-51D1-4665-8F61-8637D70EBEFD}" type="presParOf" srcId="{8AFC56A5-2BDA-4E52-B949-8366D6E221EA}" destId="{68093257-2DEA-430A-A934-EC6583D4C924}" srcOrd="0" destOrd="0" presId="urn:microsoft.com/office/officeart/2005/8/layout/hierarchy1"/>
    <dgm:cxn modelId="{520A61F2-64E9-4809-B2C4-C308306F6F84}" type="presParOf" srcId="{8AFC56A5-2BDA-4E52-B949-8366D6E221EA}" destId="{3944857D-A2A6-4FFC-8323-EDD3659658B1}" srcOrd="1" destOrd="0" presId="urn:microsoft.com/office/officeart/2005/8/layout/hierarchy1"/>
    <dgm:cxn modelId="{2875A59B-EA0D-4B34-A929-DC07CDD53641}" type="presParOf" srcId="{28C3794E-D595-4728-A5FA-2327B3DB76A3}" destId="{66004B65-9FF3-41DA-A17D-00B0F5588AD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869D15-5F9C-4AF9-8142-C4E1D352D119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309E2F-0FEA-4860-A382-F5365E335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1D06DD-550F-4C57-B33F-F1022061EE7E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6507E2-367A-4FC4-B06C-16D9EB665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28EE21-B18E-453C-A8CB-FE2C311E2004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A0395B-FA14-4CDC-BB37-FAF37AE20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6DFA-DD86-4A98-86C3-E4473C336DF9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4407-A1D8-4D51-A94B-4899670FB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1C52E-113C-4280-BA1A-0567D4B29A52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4506-3CC4-477B-A86C-69B08AA7F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A8A3C-43A2-49D7-9C48-99C367087842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DCD2-B36F-4FDE-9436-6474F661C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52E1-122C-4157-AEC5-EE7439BDC7EA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4520-E8E5-4075-A663-A7AB73A4D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E2F6-1EFB-405B-837D-A60CAB8A4425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71CF-DA83-4B3A-8096-6CE504621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1DC0-472B-4BF7-A23D-D5DC44595FD3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1E1FE-36C2-4368-930E-3751958CA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6D6BE-63DE-4144-BC7F-14B3E021C5CD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1258-5036-4638-A2EE-8C838D1C2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BD499-0901-4D61-8F2B-27D0FC1F178F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0E73-B967-470F-8D9C-1306BD4F5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AE0AD5-39EC-46EC-ADA0-082CB9BB1123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3D512F-EC01-45EA-AAA8-9F609A381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F58F-B1DD-4D30-8A57-BDF02F0B5502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F828-6D15-4CF8-970A-B1BA542FB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183D-4963-4CEF-91E3-ABD786278E8F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9936-9216-4576-B184-8EF749ECD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15641-AA1F-47F1-B42A-CA8F07D11CE9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86796-9B72-4FAE-BDCE-B7F937019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71E4194-046A-45A6-A4D8-BEC9BFC446CD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584E48-CB0C-4B48-AA74-22548CCAD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E370B2-2AD7-49B2-97BC-EB79660A3443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3B21FF-791B-48F1-B55E-963729DFD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A37BC9-4E3C-4DDB-A073-8255C7EFBF2F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F36D13-A945-46A5-8C66-18B83B332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D01226-CE77-43B8-9667-B7F2F12A2BBC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2EAE4B-809E-4839-B1BB-E5215CEEF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D718F1-089D-4B40-B68C-48B7F3ADF71F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80E981-65CA-4FA4-BABF-1FE36FE21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A57AF8-ECEA-4172-9131-C78D83F1FEE4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C5D081-36F3-4858-A360-A68BB32CF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76EEF9-1C73-4ED4-8846-727324D21AA9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022D31-A152-4449-AD09-662ADEEB9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0_d3a88_7f4a30dc_ori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50" y="285750"/>
            <a:ext cx="8572500" cy="635793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50" y="6429375"/>
            <a:ext cx="1198563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img-fotki.yandex.ru/get/9320/16969765.22c/0_8f6e7_6c5fd1e5_M.png"/>
          <p:cNvPicPr>
            <a:picLocks noChangeAspect="1" noChangeArrowheads="1"/>
          </p:cNvPicPr>
          <p:nvPr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00760" y="4086224"/>
            <a:ext cx="2857500" cy="27717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6FF8BC-8661-4AB2-972D-E19F2F90AA9E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E02E43-2BE3-459F-910D-80A488886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17" r:id="rId8"/>
    <p:sldLayoutId id="2147483716" r:id="rId9"/>
    <p:sldLayoutId id="2147483715" r:id="rId10"/>
    <p:sldLayoutId id="2147483714" r:id="rId11"/>
  </p:sldLayoutIdLst>
  <p:transition spd="slow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2%20&#1082;&#1083;&#1072;&#1089;%20&#1084;&#1072;&#1090;&#1077;&#1084;&#1072;&#1090;&#1080;&#1082;&#1072;%20+%20&#1084;&#1072;&#1083;&#1102;&#1074;&#1072;&#1085;&#1085;&#1103;%20&#1084;&#1080;&#1096;&#1110;\&#1041;&#1110;&#1076;&#1085;&#1072;%20&#1089;&#1110;&#1088;&#1072;%20&#1084;&#1080;&#1096;&#1082;&#1072;%20-%20&#1052;&#1091;&#1083;&#1100;&#1090;&#1092;&#1110;&#1083;&#1100;&#1084;&#1080;%20&#1091;&#1088;&#1072;&#1111;&#1085;&#1089;&#1100;&#1082;&#1086;&#1102;%20&#1084;&#1086;&#1074;&#1086;&#1102;.%20&#1047;%20&#1083;&#1102;&#1073;&#1086;&#1074;&#8217;&#1102;%20&#1076;&#1086;%20&#1076;&#1110;&#1090;&#1077;&#1081;%20-%20ukrainian%20children's%20songs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4.wav"/><Relationship Id="rId7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4.png"/><Relationship Id="rId4" Type="http://schemas.openxmlformats.org/officeDocument/2006/relationships/audio" Target="../media/audio5.wav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4;&#1083;&#1103;\Downloads\&#1071;&#1082;%20&#1083;&#1110;&#1087;&#1080;&#1090;&#1080;%20&#1084;&#1080;&#1096;&#1082;&#1091;%20&#1079;%20&#1087;&#1083;&#1072;&#1089;&#1090;&#1080;&#1083;&#1110;&#1085;&#1091;%20-%20&#1059;&#1088;&#1086;&#1082;&#1080;%20&#1083;&#1110;&#1087;&#1082;&#1080;%20&#1076;&#1083;&#1103;%20&#1076;&#1110;&#1090;&#1077;&#1081;.mp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8" name="Picture 14" descr="50679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569325" cy="6350000"/>
          </a:xfrm>
          <a:prstGeom prst="rect">
            <a:avLst/>
          </a:prstGeom>
          <a:noFill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751138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7350" name="Picture 6" descr="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36838"/>
            <a:ext cx="2622550" cy="3968750"/>
          </a:xfrm>
          <a:prstGeom prst="rect">
            <a:avLst/>
          </a:prstGeom>
          <a:noFill/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059113" y="1341438"/>
            <a:ext cx="4670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4400" b="1">
                <a:solidFill>
                  <a:srgbClr val="1401A1"/>
                </a:solidFill>
              </a:rPr>
              <a:t>МАЙСТЕР-КЛАС</a:t>
            </a:r>
            <a:endParaRPr lang="ru-RU" sz="4400" b="1">
              <a:solidFill>
                <a:srgbClr val="1401A1"/>
              </a:solidFill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843213" y="2133600"/>
            <a:ext cx="525621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/>
              <a:t>вчителя початкових класів</a:t>
            </a:r>
          </a:p>
          <a:p>
            <a:pPr algn="ctr">
              <a:spcBef>
                <a:spcPct val="50000"/>
              </a:spcBef>
            </a:pPr>
            <a:r>
              <a:rPr lang="uk-UA" sz="2800" b="1"/>
              <a:t>Новомиргородської ЗШ </a:t>
            </a:r>
          </a:p>
          <a:p>
            <a:pPr algn="ctr">
              <a:spcBef>
                <a:spcPct val="50000"/>
              </a:spcBef>
            </a:pPr>
            <a:r>
              <a:rPr lang="uk-UA" sz="2800" b="1"/>
              <a:t>І-ІІІ ступенів № 1</a:t>
            </a:r>
            <a:endParaRPr lang="ru-RU" sz="2800" b="1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484438" y="4076700"/>
            <a:ext cx="59769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>
                <a:solidFill>
                  <a:srgbClr val="1401A1"/>
                </a:solidFill>
              </a:rPr>
              <a:t>Бондаренко Ольги </a:t>
            </a:r>
          </a:p>
          <a:p>
            <a:pPr algn="ctr">
              <a:spcBef>
                <a:spcPct val="50000"/>
              </a:spcBef>
            </a:pPr>
            <a:r>
              <a:rPr lang="uk-UA" sz="4000" b="1">
                <a:solidFill>
                  <a:srgbClr val="1401A1"/>
                </a:solidFill>
              </a:rPr>
              <a:t>Миколаївни</a:t>
            </a:r>
            <a:endParaRPr lang="ru-RU" sz="4000" b="1">
              <a:solidFill>
                <a:srgbClr val="1401A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900113" y="2997200"/>
            <a:ext cx="2519362" cy="2232025"/>
          </a:xfrm>
          <a:prstGeom prst="rect">
            <a:avLst/>
          </a:prstGeom>
          <a:solidFill>
            <a:srgbClr val="F0F51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1" name="Oval 7"/>
          <p:cNvSpPr>
            <a:spLocks noChangeArrowheads="1"/>
          </p:cNvSpPr>
          <p:nvPr/>
        </p:nvSpPr>
        <p:spPr bwMode="auto">
          <a:xfrm>
            <a:off x="3708400" y="2924175"/>
            <a:ext cx="2376488" cy="2233613"/>
          </a:xfrm>
          <a:prstGeom prst="ellipse">
            <a:avLst/>
          </a:prstGeom>
          <a:solidFill>
            <a:srgbClr val="53DF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6084888" y="2852738"/>
            <a:ext cx="2519362" cy="2232025"/>
          </a:xfrm>
          <a:prstGeom prst="triangle">
            <a:avLst>
              <a:gd name="adj" fmla="val 50000"/>
            </a:avLst>
          </a:prstGeom>
          <a:solidFill>
            <a:srgbClr val="27B5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900113" y="2997200"/>
            <a:ext cx="2519362" cy="2232025"/>
          </a:xfrm>
          <a:prstGeom prst="rect">
            <a:avLst/>
          </a:prstGeom>
          <a:solidFill>
            <a:srgbClr val="F0F51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14290"/>
            <a:ext cx="3735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Рефлексія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1214422"/>
            <a:ext cx="64363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0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“Геометричні</a:t>
            </a:r>
            <a:r>
              <a:rPr lang="uk-UA" sz="4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40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фігури”</a:t>
            </a:r>
            <a:endParaRPr lang="ru-RU" sz="4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7523" name="Picture 3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468313" y="333375"/>
            <a:ext cx="1800225" cy="1511300"/>
          </a:xfrm>
          <a:prstGeom prst="rect">
            <a:avLst/>
          </a:prstGeom>
          <a:solidFill>
            <a:srgbClr val="F0F51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526" name="Oval 6"/>
          <p:cNvSpPr>
            <a:spLocks noChangeArrowheads="1"/>
          </p:cNvSpPr>
          <p:nvPr/>
        </p:nvSpPr>
        <p:spPr bwMode="auto">
          <a:xfrm>
            <a:off x="468313" y="2276475"/>
            <a:ext cx="1870075" cy="1728788"/>
          </a:xfrm>
          <a:prstGeom prst="ellipse">
            <a:avLst/>
          </a:prstGeom>
          <a:solidFill>
            <a:srgbClr val="53DF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53DF2D"/>
              </a:solidFill>
            </a:endParaRPr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auto">
          <a:xfrm>
            <a:off x="395288" y="4581525"/>
            <a:ext cx="2016125" cy="1727200"/>
          </a:xfrm>
          <a:prstGeom prst="triangle">
            <a:avLst>
              <a:gd name="adj" fmla="val 50000"/>
            </a:avLst>
          </a:prstGeom>
          <a:solidFill>
            <a:srgbClr val="27B5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27B5E7"/>
              </a:solidFill>
            </a:endParaRP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627313" y="333375"/>
            <a:ext cx="59769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Невтомний трудівник. Володіє працьовитістю, старанністю, наполегливістю. Завжди доводять розпочату справу до кінця. Терпіння і методичність роблять з квадрата висококласного спеціаліста.</a:t>
            </a:r>
            <a:r>
              <a:rPr lang="ru-RU"/>
              <a:t> 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771775" y="4724400"/>
            <a:ext cx="59039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Ця форма символізує лідерство. Головна здатність концентруватися на поставленій меті, глибоко і швидко аналізувати ситуацію. Трикутник — дуже впевнена в собі людина, яка хоче бути правим у всьому.</a:t>
            </a:r>
            <a:r>
              <a:rPr lang="ru-RU"/>
              <a:t>  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700338" y="2205038"/>
            <a:ext cx="590391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Це символ гармонії. У кого переважає ця фігура, зацікавлений у хороших міжособистісних відносинах. Коло служить свого роду клеєм, який скріплює колектив, сім’ю, стабілізує групу, володіє високою здатністю співчуття, співпереживання. Коло відчуває чужу радість і чужий біль як свою власну. 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презентація кольоров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754"/>
            <a:ext cx="9144000" cy="68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та мета уроку: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3000372"/>
            <a:ext cx="8229600" cy="30003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“ Попереднє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ознайомлення з поняттями «половина», «третина»,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чверть».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Поняття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про об’єм та фактуру як засоби виразності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скульптури. Ліплення тварин ”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57166"/>
            <a:ext cx="6112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 частина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357298"/>
            <a:ext cx="5263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Теоретичний</a:t>
            </a:r>
            <a:r>
              <a:rPr lang="ru-RU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блок</a:t>
            </a:r>
            <a:endParaRPr lang="ru-RU" sz="4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46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ідна сіра мишка - Мультфільми ураїнською мовою. З любов’ю до дітей - ukrainian children's song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презентація кольоров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754"/>
            <a:ext cx="9144000" cy="68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Усна лічба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lum bright="-27000" contrast="4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049" y="1412776"/>
            <a:ext cx="810990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71474">
            <a:off x="-286132" y="2454767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7730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презентація кольоров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754"/>
            <a:ext cx="9144000" cy="68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Каліграфічна хвилинка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 descr="алфавит,искусство,сыр,клип,декоративные,цифра,элемент,рисунок,фитнес,шрифт,питание,свободный,свежий,дыра,знач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лфавит,искусство,сыр,клип,декоративные,цифра,элемент,рисунок,фитнес,шрифт,питание,свободный,свежий,дыра,знач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26811"/>
            <a:ext cx="2292209" cy="229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алфавит,искусство,сыр,клип,декоративные,цифра,элемент,рисунок,фитнес,шрифт,питание,свободный,свежий,дыра,знач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алфавит,искусство,сыр,клип,декоративные,цифра,элемент,рисунок,фитнес,шрифт,питание,свободный,свежий,дыра,значо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Прописная цифра пят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20882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Прописная цифра семь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Прописная цифра восемь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242" y="3918722"/>
            <a:ext cx="1587150" cy="21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1408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214422"/>
            <a:ext cx="7215238" cy="478634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презентація кольоров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754"/>
            <a:ext cx="9144000" cy="68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Математичне чаювання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648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46029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презентація кольоров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754"/>
            <a:ext cx="9144000" cy="68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777\Pictures\0_985f5_707b1928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928802"/>
            <a:ext cx="281131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-500090"/>
            <a:ext cx="3286148" cy="458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777\Pictures\myishonok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0"/>
            <a:ext cx="2520280" cy="326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777\Pictures\100_32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9124" y="2571744"/>
            <a:ext cx="3369730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01375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" y="0"/>
            <a:ext cx="9073661" cy="6858000"/>
          </a:xfrm>
          <a:prstGeom prst="rect">
            <a:avLst/>
          </a:prstGeom>
        </p:spPr>
      </p:pic>
      <p:sp>
        <p:nvSpPr>
          <p:cNvPr id="10242" name="Rectangle 2" descr="Дуб"/>
          <p:cNvSpPr>
            <a:spLocks noChangeArrowheads="1"/>
          </p:cNvSpPr>
          <p:nvPr/>
        </p:nvSpPr>
        <p:spPr bwMode="auto">
          <a:xfrm>
            <a:off x="500034" y="1219200"/>
            <a:ext cx="8072494" cy="5029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PubPieSlice"/>
          <p:cNvSpPr>
            <a:spLocks noEditPoints="1" noChangeArrowheads="1"/>
          </p:cNvSpPr>
          <p:nvPr/>
        </p:nvSpPr>
        <p:spPr bwMode="auto">
          <a:xfrm rot="10800000">
            <a:off x="2133600" y="1524000"/>
            <a:ext cx="4953000" cy="4572000"/>
          </a:xfrm>
          <a:custGeom>
            <a:avLst/>
            <a:gdLst>
              <a:gd name="G0" fmla="+- 0 0 0"/>
              <a:gd name="G1" fmla="sin 10800 5931407"/>
              <a:gd name="G2" fmla="cos 10800 5931407"/>
              <a:gd name="G3" fmla="sin 10800 -5882157"/>
              <a:gd name="G4" fmla="cos 10800 -5882157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04 w 21600"/>
              <a:gd name="T1" fmla="*/ 21599 h 21600"/>
              <a:gd name="T2" fmla="*/ 10800 w 21600"/>
              <a:gd name="T3" fmla="*/ 10800 h 21600"/>
              <a:gd name="T4" fmla="*/ 10846 w 21600"/>
              <a:gd name="T5" fmla="*/ 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03" y="21599"/>
                </a:moveTo>
                <a:cubicBezTo>
                  <a:pt x="10735" y="21599"/>
                  <a:pt x="10767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53"/>
                  <a:pt x="16792" y="25"/>
                  <a:pt x="10845" y="0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4" name="PubPieSlice"/>
          <p:cNvSpPr>
            <a:spLocks noEditPoints="1" noChangeArrowheads="1"/>
          </p:cNvSpPr>
          <p:nvPr/>
        </p:nvSpPr>
        <p:spPr bwMode="auto">
          <a:xfrm>
            <a:off x="2057400" y="1524000"/>
            <a:ext cx="4953000" cy="4572000"/>
          </a:xfrm>
          <a:custGeom>
            <a:avLst/>
            <a:gdLst>
              <a:gd name="G0" fmla="+- 0 0 0"/>
              <a:gd name="G1" fmla="sin 10800 5931407"/>
              <a:gd name="G2" fmla="cos 10800 5931407"/>
              <a:gd name="G3" fmla="sin 10800 -5839384"/>
              <a:gd name="G4" fmla="cos 10800 -5839384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04 w 21600"/>
              <a:gd name="T1" fmla="*/ 21599 h 21600"/>
              <a:gd name="T2" fmla="*/ 10800 w 21600"/>
              <a:gd name="T3" fmla="*/ 10800 h 21600"/>
              <a:gd name="T4" fmla="*/ 10969 w 21600"/>
              <a:gd name="T5" fmla="*/ 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03" y="21599"/>
                </a:moveTo>
                <a:cubicBezTo>
                  <a:pt x="10735" y="21599"/>
                  <a:pt x="10767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901"/>
                  <a:pt x="16867" y="93"/>
                  <a:pt x="10968" y="1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032728">
            <a:off x="1353649" y="4613089"/>
            <a:ext cx="18288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/>
              <a:t>Мишки </a:t>
            </a:r>
            <a:r>
              <a:rPr lang="ru-RU" sz="2800" dirty="0" err="1" smtClean="0"/>
              <a:t>вирішили</a:t>
            </a:r>
            <a:r>
              <a:rPr lang="ru-RU" sz="2800" dirty="0" smtClean="0"/>
              <a:t> </a:t>
            </a:r>
            <a:r>
              <a:rPr lang="ru-RU" sz="2800" dirty="0" err="1"/>
              <a:t>поділити</a:t>
            </a:r>
            <a:r>
              <a:rPr lang="ru-RU" sz="2800" dirty="0"/>
              <a:t> сир на </a:t>
            </a:r>
            <a:r>
              <a:rPr lang="ru-RU" sz="2800" dirty="0" err="1"/>
              <a:t>дві</a:t>
            </a:r>
            <a:r>
              <a:rPr lang="ru-RU" sz="2800" dirty="0"/>
              <a:t> </a:t>
            </a:r>
            <a:r>
              <a:rPr lang="ru-RU" sz="2800" dirty="0" err="1"/>
              <a:t>половини</a:t>
            </a:r>
            <a:r>
              <a:rPr lang="ru-RU" sz="2800" dirty="0"/>
              <a:t>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032728">
            <a:off x="5211299" y="4684527"/>
            <a:ext cx="18288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78035E-8 L -3.33333E-6 -1.0388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53179E-6 L -0.1 6.5317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78035E-8 L -3.33333E-6 -1.0388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pic>
        <p:nvPicPr>
          <p:cNvPr id="58372" name="Picture 4" descr="rozovyj-fon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</p:spPr>
      </p:pic>
      <p:sp>
        <p:nvSpPr>
          <p:cNvPr id="58375" name="WordArt 7"/>
          <p:cNvSpPr>
            <a:spLocks noChangeArrowheads="1" noChangeShapeType="1" noTextEdit="1"/>
          </p:cNvSpPr>
          <p:nvPr/>
        </p:nvSpPr>
        <p:spPr bwMode="auto">
          <a:xfrm>
            <a:off x="1835150" y="333375"/>
            <a:ext cx="54006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Тема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майстер-класу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: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755650" y="1196975"/>
            <a:ext cx="7416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err="1"/>
              <a:t>“Активізація</a:t>
            </a:r>
            <a:r>
              <a:rPr lang="uk-UA" sz="3200" b="1" dirty="0"/>
              <a:t> навчальної </a:t>
            </a:r>
            <a:r>
              <a:rPr lang="uk-UA" sz="3200" b="1" dirty="0" smtClean="0"/>
              <a:t>діяльності учнів на уроках-тренінгах за </a:t>
            </a:r>
            <a:r>
              <a:rPr lang="uk-UA" sz="3200" b="1" dirty="0"/>
              <a:t>допомогою активних методів навчання (освіти)</a:t>
            </a:r>
            <a:r>
              <a:rPr lang="uk-UA" sz="3200" b="1" dirty="0">
                <a:solidFill>
                  <a:srgbClr val="FB3413"/>
                </a:solidFill>
              </a:rPr>
              <a:t> АМО”</a:t>
            </a:r>
            <a:endParaRPr lang="ru-RU" sz="3200" b="1" dirty="0">
              <a:solidFill>
                <a:srgbClr val="FB3413"/>
              </a:solidFill>
            </a:endParaRPr>
          </a:p>
        </p:txBody>
      </p:sp>
      <p:pic>
        <p:nvPicPr>
          <p:cNvPr id="58378" name="Picture 10" descr="Collabo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192570"/>
            <a:ext cx="4233875" cy="32939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08830" cy="6858000"/>
          </a:xfrm>
          <a:prstGeom prst="rect">
            <a:avLst/>
          </a:prstGeom>
        </p:spPr>
      </p:pic>
      <p:sp>
        <p:nvSpPr>
          <p:cNvPr id="11266" name="Rectangle 2" descr="Дуб"/>
          <p:cNvSpPr>
            <a:spLocks noChangeArrowheads="1"/>
          </p:cNvSpPr>
          <p:nvPr/>
        </p:nvSpPr>
        <p:spPr bwMode="auto">
          <a:xfrm>
            <a:off x="428596" y="1341438"/>
            <a:ext cx="8215370" cy="434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68" name="Picture 4" descr="strel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24175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0034" y="2060575"/>
            <a:ext cx="3090891" cy="2879725"/>
            <a:chOff x="240" y="1632"/>
            <a:chExt cx="2013" cy="181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40" y="1632"/>
              <a:ext cx="2013" cy="1814"/>
              <a:chOff x="384" y="1632"/>
              <a:chExt cx="2013" cy="1814"/>
            </a:xfrm>
          </p:grpSpPr>
          <p:sp>
            <p:nvSpPr>
              <p:cNvPr id="11271" name="PubPieSlice"/>
              <p:cNvSpPr>
                <a:spLocks noChangeAspect="1" noEditPoints="1" noChangeArrowheads="1"/>
              </p:cNvSpPr>
              <p:nvPr/>
            </p:nvSpPr>
            <p:spPr bwMode="auto">
              <a:xfrm rot="10800000">
                <a:off x="432" y="1632"/>
                <a:ext cx="1965" cy="1814"/>
              </a:xfrm>
              <a:custGeom>
                <a:avLst/>
                <a:gdLst>
                  <a:gd name="G0" fmla="+- 0 0 0"/>
                  <a:gd name="G1" fmla="sin 10800 5931407"/>
                  <a:gd name="G2" fmla="cos 10800 5931407"/>
                  <a:gd name="G3" fmla="sin 10800 -5882157"/>
                  <a:gd name="G4" fmla="cos 10800 -5882157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T0" fmla="*/ 10704 w 21600"/>
                  <a:gd name="T1" fmla="*/ 21599 h 21600"/>
                  <a:gd name="T2" fmla="*/ 10800 w 21600"/>
                  <a:gd name="T3" fmla="*/ 10800 h 21600"/>
                  <a:gd name="T4" fmla="*/ 10846 w 21600"/>
                  <a:gd name="T5" fmla="*/ 0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10703" y="21599"/>
                    </a:moveTo>
                    <a:cubicBezTo>
                      <a:pt x="10735" y="21599"/>
                      <a:pt x="10767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53"/>
                      <a:pt x="16792" y="25"/>
                      <a:pt x="10845" y="0"/>
                    </a:cubicBezTo>
                    <a:lnTo>
                      <a:pt x="108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2" name="PubPieSlice"/>
              <p:cNvSpPr>
                <a:spLocks noChangeAspect="1" noEditPoints="1" noChangeArrowheads="1"/>
              </p:cNvSpPr>
              <p:nvPr/>
            </p:nvSpPr>
            <p:spPr bwMode="auto">
              <a:xfrm>
                <a:off x="384" y="1632"/>
                <a:ext cx="1965" cy="1814"/>
              </a:xfrm>
              <a:custGeom>
                <a:avLst/>
                <a:gdLst>
                  <a:gd name="G0" fmla="+- 0 0 0"/>
                  <a:gd name="G1" fmla="sin 10800 5931407"/>
                  <a:gd name="G2" fmla="cos 10800 5931407"/>
                  <a:gd name="G3" fmla="sin 10800 -5839384"/>
                  <a:gd name="G4" fmla="cos 10800 -5839384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T0" fmla="*/ 10704 w 21600"/>
                  <a:gd name="T1" fmla="*/ 21599 h 21600"/>
                  <a:gd name="T2" fmla="*/ 10800 w 21600"/>
                  <a:gd name="T3" fmla="*/ 10800 h 21600"/>
                  <a:gd name="T4" fmla="*/ 10969 w 21600"/>
                  <a:gd name="T5" fmla="*/ 1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10703" y="21599"/>
                    </a:moveTo>
                    <a:cubicBezTo>
                      <a:pt x="10735" y="21599"/>
                      <a:pt x="10767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901"/>
                      <a:pt x="16867" y="93"/>
                      <a:pt x="10968" y="1"/>
                    </a:cubicBezTo>
                    <a:lnTo>
                      <a:pt x="108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27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056" y="2256"/>
              <a:ext cx="240" cy="5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1</a:t>
              </a:r>
            </a:p>
          </p:txBody>
        </p:sp>
      </p:grpSp>
      <p:sp>
        <p:nvSpPr>
          <p:cNvPr id="11275" name="PubPieSlice"/>
          <p:cNvSpPr>
            <a:spLocks noChangeAspect="1" noEditPoints="1" noChangeArrowheads="1"/>
          </p:cNvSpPr>
          <p:nvPr/>
        </p:nvSpPr>
        <p:spPr bwMode="auto">
          <a:xfrm rot="10800000">
            <a:off x="5219700" y="2060575"/>
            <a:ext cx="3119438" cy="2879725"/>
          </a:xfrm>
          <a:custGeom>
            <a:avLst/>
            <a:gdLst>
              <a:gd name="G0" fmla="+- 0 0 0"/>
              <a:gd name="G1" fmla="sin 10800 5931407"/>
              <a:gd name="G2" fmla="cos 10800 5931407"/>
              <a:gd name="G3" fmla="sin 10800 -5882157"/>
              <a:gd name="G4" fmla="cos 10800 -5882157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04 w 21600"/>
              <a:gd name="T1" fmla="*/ 21599 h 21600"/>
              <a:gd name="T2" fmla="*/ 10800 w 21600"/>
              <a:gd name="T3" fmla="*/ 10800 h 21600"/>
              <a:gd name="T4" fmla="*/ 10846 w 21600"/>
              <a:gd name="T5" fmla="*/ 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03" y="21599"/>
                </a:moveTo>
                <a:cubicBezTo>
                  <a:pt x="10735" y="21599"/>
                  <a:pt x="10767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53"/>
                  <a:pt x="16792" y="25"/>
                  <a:pt x="10845" y="0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PubPieSlice"/>
          <p:cNvSpPr>
            <a:spLocks noChangeAspect="1" noEditPoints="1" noChangeArrowheads="1"/>
          </p:cNvSpPr>
          <p:nvPr/>
        </p:nvSpPr>
        <p:spPr bwMode="auto">
          <a:xfrm>
            <a:off x="5435600" y="2060575"/>
            <a:ext cx="3119438" cy="2879725"/>
          </a:xfrm>
          <a:custGeom>
            <a:avLst/>
            <a:gdLst>
              <a:gd name="G0" fmla="+- 0 0 0"/>
              <a:gd name="G1" fmla="sin 10800 5931407"/>
              <a:gd name="G2" fmla="cos 10800 5931407"/>
              <a:gd name="G3" fmla="sin 10800 -5839384"/>
              <a:gd name="G4" fmla="cos 10800 -5839384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04 w 21600"/>
              <a:gd name="T1" fmla="*/ 21599 h 21600"/>
              <a:gd name="T2" fmla="*/ 10800 w 21600"/>
              <a:gd name="T3" fmla="*/ 10800 h 21600"/>
              <a:gd name="T4" fmla="*/ 10969 w 21600"/>
              <a:gd name="T5" fmla="*/ 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03" y="21599"/>
                </a:moveTo>
                <a:cubicBezTo>
                  <a:pt x="10735" y="21599"/>
                  <a:pt x="10767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901"/>
                  <a:pt x="16867" y="93"/>
                  <a:pt x="10968" y="1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428604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Половина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друга частина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5036345" y="3269606"/>
            <a:ext cx="200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Половина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6588782" y="3269606"/>
            <a:ext cx="200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Половина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290281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08831" cy="6858000"/>
          </a:xfrm>
          <a:prstGeom prst="rect">
            <a:avLst/>
          </a:prstGeom>
        </p:spPr>
      </p:pic>
      <p:sp>
        <p:nvSpPr>
          <p:cNvPr id="16387" name="Rectangle 3" descr="Дуб"/>
          <p:cNvSpPr>
            <a:spLocks noChangeArrowheads="1"/>
          </p:cNvSpPr>
          <p:nvPr/>
        </p:nvSpPr>
        <p:spPr bwMode="auto">
          <a:xfrm>
            <a:off x="500034" y="1857364"/>
            <a:ext cx="8143932" cy="464347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PubPieSlice"/>
          <p:cNvSpPr>
            <a:spLocks noEditPoints="1" noChangeArrowheads="1"/>
          </p:cNvSpPr>
          <p:nvPr/>
        </p:nvSpPr>
        <p:spPr bwMode="auto">
          <a:xfrm>
            <a:off x="3071802" y="2286000"/>
            <a:ext cx="4953000" cy="4572000"/>
          </a:xfrm>
          <a:custGeom>
            <a:avLst/>
            <a:gdLst>
              <a:gd name="G0" fmla="+- 0 0 0"/>
              <a:gd name="G1" fmla="sin 10800 3352770"/>
              <a:gd name="G2" fmla="cos 10800 3352770"/>
              <a:gd name="G3" fmla="sin 10800 -1260302"/>
              <a:gd name="G4" fmla="cos 10800 -1260302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7573 w 21600"/>
              <a:gd name="T1" fmla="*/ 19212 h 21600"/>
              <a:gd name="T2" fmla="*/ 10800 w 21600"/>
              <a:gd name="T3" fmla="*/ 10800 h 21600"/>
              <a:gd name="T4" fmla="*/ 20997 w 21600"/>
              <a:gd name="T5" fmla="*/ 7242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7573" y="19212"/>
                </a:moveTo>
                <a:cubicBezTo>
                  <a:pt x="20119" y="17162"/>
                  <a:pt x="21600" y="14068"/>
                  <a:pt x="21600" y="10800"/>
                </a:cubicBezTo>
                <a:cubicBezTo>
                  <a:pt x="21600" y="9588"/>
                  <a:pt x="21396" y="8385"/>
                  <a:pt x="20997" y="7241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PubPieSlice"/>
          <p:cNvSpPr>
            <a:spLocks noEditPoints="1" noChangeArrowheads="1"/>
          </p:cNvSpPr>
          <p:nvPr/>
        </p:nvSpPr>
        <p:spPr bwMode="auto">
          <a:xfrm>
            <a:off x="2786050" y="2071678"/>
            <a:ext cx="4953000" cy="4572000"/>
          </a:xfrm>
          <a:custGeom>
            <a:avLst/>
            <a:gdLst>
              <a:gd name="G0" fmla="+- 0 0 0"/>
              <a:gd name="G1" fmla="sin 10800 -10670001"/>
              <a:gd name="G2" fmla="cos 10800 -10670001"/>
              <a:gd name="G3" fmla="sin 10800 8500259"/>
              <a:gd name="G4" fmla="cos 10800 8500259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482 w 21600"/>
              <a:gd name="T1" fmla="*/ 7608 h 21600"/>
              <a:gd name="T2" fmla="*/ 10800 w 21600"/>
              <a:gd name="T3" fmla="*/ 10800 h 21600"/>
              <a:gd name="T4" fmla="*/ 3900 w 21600"/>
              <a:gd name="T5" fmla="*/ 19109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482" y="7608"/>
                </a:moveTo>
                <a:cubicBezTo>
                  <a:pt x="162" y="8641"/>
                  <a:pt x="0" y="9717"/>
                  <a:pt x="0" y="10799"/>
                </a:cubicBezTo>
                <a:cubicBezTo>
                  <a:pt x="-1" y="14011"/>
                  <a:pt x="1429" y="17056"/>
                  <a:pt x="3900" y="19108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2" name="PubPieSlice"/>
          <p:cNvSpPr>
            <a:spLocks noEditPoints="1" noChangeArrowheads="1"/>
          </p:cNvSpPr>
          <p:nvPr/>
        </p:nvSpPr>
        <p:spPr bwMode="auto">
          <a:xfrm rot="513126">
            <a:off x="3312776" y="1943141"/>
            <a:ext cx="4953000" cy="4572000"/>
          </a:xfrm>
          <a:custGeom>
            <a:avLst/>
            <a:gdLst>
              <a:gd name="G0" fmla="+- 0 0 0"/>
              <a:gd name="G1" fmla="sin 10800 -5893373"/>
              <a:gd name="G2" fmla="cos 10800 -5893373"/>
              <a:gd name="G3" fmla="sin 10800 -10664939"/>
              <a:gd name="G4" fmla="cos 10800 -10664939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813 w 21600"/>
              <a:gd name="T1" fmla="*/ 0 h 21600"/>
              <a:gd name="T2" fmla="*/ 10800 w 21600"/>
              <a:gd name="T3" fmla="*/ 10800 h 21600"/>
              <a:gd name="T4" fmla="*/ 486 w 21600"/>
              <a:gd name="T5" fmla="*/ 7594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812" y="0"/>
                </a:moveTo>
                <a:cubicBezTo>
                  <a:pt x="10808" y="0"/>
                  <a:pt x="10804" y="0"/>
                  <a:pt x="10800" y="0"/>
                </a:cubicBezTo>
                <a:cubicBezTo>
                  <a:pt x="6070" y="-1"/>
                  <a:pt x="1890" y="3077"/>
                  <a:pt x="486" y="7594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sz="2800" b="1" dirty="0" smtClean="0"/>
              <a:t>Третина</a:t>
            </a:r>
            <a:endParaRPr lang="ru-RU" sz="2800" b="1" dirty="0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91466">
            <a:off x="978046" y="4898313"/>
            <a:ext cx="18288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29477" flipH="1">
            <a:off x="6741788" y="2363580"/>
            <a:ext cx="1905000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000240"/>
            <a:ext cx="18288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9" name="Запи255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3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4286248" y="2357430"/>
            <a:ext cx="838200" cy="911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6715140" y="4214818"/>
            <a:ext cx="838200" cy="911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0" y="571480"/>
            <a:ext cx="8915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Мишки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поділили 1 головку сира на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рівні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частини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називається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ТРЕТИНОЮ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64" y="435769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Третина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143636" y="450057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Третина</a:t>
            </a:r>
            <a:r>
              <a:rPr lang="uk-UA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013336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24704 0.11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4 -0.01782 L 0.22604 -0.174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13056 0.25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2290" name="Rectangle 2" descr="Дуб"/>
          <p:cNvSpPr>
            <a:spLocks noChangeArrowheads="1"/>
          </p:cNvSpPr>
          <p:nvPr/>
        </p:nvSpPr>
        <p:spPr bwMode="auto">
          <a:xfrm>
            <a:off x="500034" y="1357298"/>
            <a:ext cx="8143932" cy="5214974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PubPieSlice"/>
          <p:cNvSpPr>
            <a:spLocks noEditPoints="1" noChangeArrowheads="1"/>
          </p:cNvSpPr>
          <p:nvPr/>
        </p:nvSpPr>
        <p:spPr bwMode="auto">
          <a:xfrm rot="10800000">
            <a:off x="1219200" y="1524000"/>
            <a:ext cx="4953000" cy="4572000"/>
          </a:xfrm>
          <a:custGeom>
            <a:avLst/>
            <a:gdLst>
              <a:gd name="G0" fmla="+- 0 0 0"/>
              <a:gd name="G1" fmla="sin 10800 5931407"/>
              <a:gd name="G2" fmla="cos 10800 5931407"/>
              <a:gd name="G3" fmla="sin 10800 -15371"/>
              <a:gd name="G4" fmla="cos 10800 -15371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04 w 21600"/>
              <a:gd name="T1" fmla="*/ 21599 h 21600"/>
              <a:gd name="T2" fmla="*/ 10800 w 21600"/>
              <a:gd name="T3" fmla="*/ 10800 h 21600"/>
              <a:gd name="T4" fmla="*/ 21599 w 21600"/>
              <a:gd name="T5" fmla="*/ 10755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03" y="21599"/>
                </a:moveTo>
                <a:cubicBezTo>
                  <a:pt x="10735" y="21599"/>
                  <a:pt x="10767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784"/>
                  <a:pt x="21599" y="10769"/>
                  <a:pt x="21599" y="10754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2" name="PubPieSlice"/>
          <p:cNvSpPr>
            <a:spLocks noEditPoints="1" noChangeArrowheads="1"/>
          </p:cNvSpPr>
          <p:nvPr/>
        </p:nvSpPr>
        <p:spPr bwMode="auto">
          <a:xfrm>
            <a:off x="3048000" y="1524000"/>
            <a:ext cx="4953000" cy="4572000"/>
          </a:xfrm>
          <a:custGeom>
            <a:avLst/>
            <a:gdLst>
              <a:gd name="G0" fmla="+- 0 0 0"/>
              <a:gd name="G1" fmla="sin 10800 58788"/>
              <a:gd name="G2" fmla="cos 10800 58788"/>
              <a:gd name="G3" fmla="sin 10800 -5839384"/>
              <a:gd name="G4" fmla="cos 10800 -5839384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598 w 21600"/>
              <a:gd name="T1" fmla="*/ 10969 h 21600"/>
              <a:gd name="T2" fmla="*/ 10800 w 21600"/>
              <a:gd name="T3" fmla="*/ 10800 h 21600"/>
              <a:gd name="T4" fmla="*/ 10969 w 21600"/>
              <a:gd name="T5" fmla="*/ 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598" y="10969"/>
                </a:moveTo>
                <a:cubicBezTo>
                  <a:pt x="21599" y="10912"/>
                  <a:pt x="21600" y="10856"/>
                  <a:pt x="21600" y="10800"/>
                </a:cubicBezTo>
                <a:cubicBezTo>
                  <a:pt x="21600" y="4901"/>
                  <a:pt x="16867" y="93"/>
                  <a:pt x="10968" y="1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PubPieSlice"/>
          <p:cNvSpPr>
            <a:spLocks noEditPoints="1" noChangeArrowheads="1"/>
          </p:cNvSpPr>
          <p:nvPr/>
        </p:nvSpPr>
        <p:spPr bwMode="auto">
          <a:xfrm>
            <a:off x="3048000" y="1524000"/>
            <a:ext cx="4953000" cy="4572000"/>
          </a:xfrm>
          <a:custGeom>
            <a:avLst/>
            <a:gdLst>
              <a:gd name="G0" fmla="+- 0 0 0"/>
              <a:gd name="G1" fmla="sin 10800 5879379"/>
              <a:gd name="G2" fmla="cos 10800 5879379"/>
              <a:gd name="G3" fmla="sin 10800 15009"/>
              <a:gd name="G4" fmla="cos 10800 15009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854 w 21600"/>
              <a:gd name="T1" fmla="*/ 21599 h 21600"/>
              <a:gd name="T2" fmla="*/ 10800 w 21600"/>
              <a:gd name="T3" fmla="*/ 10800 h 21600"/>
              <a:gd name="T4" fmla="*/ 21599 w 21600"/>
              <a:gd name="T5" fmla="*/ 10843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854" y="21599"/>
                </a:moveTo>
                <a:cubicBezTo>
                  <a:pt x="16780" y="21570"/>
                  <a:pt x="21576" y="16769"/>
                  <a:pt x="21599" y="10843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PubPieSlice"/>
          <p:cNvSpPr>
            <a:spLocks noEditPoints="1" noChangeArrowheads="1"/>
          </p:cNvSpPr>
          <p:nvPr/>
        </p:nvSpPr>
        <p:spPr bwMode="auto">
          <a:xfrm rot="10800000">
            <a:off x="1219200" y="1447800"/>
            <a:ext cx="4953000" cy="4572000"/>
          </a:xfrm>
          <a:custGeom>
            <a:avLst/>
            <a:gdLst>
              <a:gd name="G0" fmla="+- 0 0 0"/>
              <a:gd name="G1" fmla="sin 10800 -16744"/>
              <a:gd name="G2" fmla="cos 10800 -16744"/>
              <a:gd name="G3" fmla="sin 10800 -5847011"/>
              <a:gd name="G4" fmla="cos 10800 -5847011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599 w 21600"/>
              <a:gd name="T1" fmla="*/ 10751 h 21600"/>
              <a:gd name="T2" fmla="*/ 10800 w 21600"/>
              <a:gd name="T3" fmla="*/ 10800 h 21600"/>
              <a:gd name="T4" fmla="*/ 10947 w 21600"/>
              <a:gd name="T5" fmla="*/ 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599" y="10750"/>
                </a:moveTo>
                <a:cubicBezTo>
                  <a:pt x="21573" y="4862"/>
                  <a:pt x="16834" y="81"/>
                  <a:pt x="10946" y="1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8288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0"/>
            <a:ext cx="18288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Запи251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31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Запи251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739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Запи2512.WAV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Записанный звук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39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Запи2513.WAV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Записанный звук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39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0034" y="785794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Мишки поділили 1 головку сира на 4 рівні частини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335653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1387E-6 C 0.01649 -0.00879 -0.00052 0.00185 0.01424 -0.01272 C 0.02326 -0.02173 0.03455 -0.0252 0.04445 -0.03168 C 0.04965 -0.03098 0.05556 -0.03283 0.06024 -0.02959 C 0.07483 -0.01942 0.07101 -0.01503 0.07778 -0.00416 C 0.08368 0.00532 0.09757 0.01804 0.10625 0.02127 C 0.11736 0.01642 0.12865 0.01341 0.13958 0.00856 C 0.1533 0.00231 0.16684 -0.00555 0.1809 -0.01064 C 0.18611 -0.00925 0.19167 -0.00902 0.19653 -0.00624 C 0.20712 -0.00046 0.21493 0.01434 0.22535 0.01896 C 0.22951 0.01827 0.23403 0.01873 0.23802 0.01688 C 0.24201 0.01503 0.24514 0.01041 0.24913 0.00856 C 0.26441 -0.00694 0.26059 -0.00208 0.28733 -0.00208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84971E-6 L -6.66667E-6 0.08878 " pathEditMode="relative" ptsTypes="AA">
                                      <p:cBhvr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0116E-6 C -0.0125 -0.00231 -0.01927 -0.00509 -0.03177 -0.00231 C -0.03767 -0.00116 -0.0493 0.00208 -0.0493 0.00208 C -0.06354 0.00971 -0.05347 0.00485 -0.07621 0.01248 C -0.08038 0.01387 -0.08472 0.01549 -0.08888 0.01688 C -0.09097 0.01757 -0.09531 0.01896 -0.09531 0.01896 C -0.09843 0.01757 -0.10208 0.01711 -0.10486 0.0148 C -0.10902 0.01133 -0.1118 -0.00139 -0.11909 -0.00647 C -0.12326 -0.00948 -0.12725 -0.01318 -0.13177 -0.0148 C -0.13593 -0.01619 -0.14444 -0.01919 -0.14444 -0.01919 C -0.15885 -0.01549 -0.15729 -0.0148 -0.16823 -0.00439 C -0.17239 -0.00046 -0.18107 0.00624 -0.18107 0.00624 C -0.19479 0.00555 -0.20868 0.0067 -0.22222 0.00416 C -0.22743 0.00324 -0.22638 -0.00856 -0.22864 -0.0148 C -0.23003 -0.01827 -0.23454 -0.0215 -0.23663 -0.02335 C -0.2434 -0.02266 -0.25052 -0.02358 -0.25711 -0.02127 C -0.25902 -0.02058 -0.26684 -0.00717 -0.26996 -0.00439 C -0.27448 0.00509 -0.27656 0.00301 -0.2842 0.00624 C -0.28576 0.00485 -0.28802 0.00416 -0.28888 0.00208 C -0.29079 -0.00231 -0.29218 -0.01272 -0.29218 -0.01272 " pathEditMode="relative" ptsTypes="fffffffffffffffffffA">
                                      <p:cBhvr>
                                        <p:cTn id="10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48E-6 L -0.00417 0.077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8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9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0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1"/>
                </p:tgtEl>
              </p:cMediaNode>
            </p:audio>
          </p:childTnLst>
        </p:cTn>
      </p:par>
    </p:tnLst>
    <p:bldLst>
      <p:bldP spid="12294" grpId="0" animBg="1"/>
      <p:bldP spid="122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08830" cy="6858000"/>
          </a:xfrm>
          <a:prstGeom prst="rect">
            <a:avLst/>
          </a:prstGeom>
        </p:spPr>
      </p:pic>
      <p:sp>
        <p:nvSpPr>
          <p:cNvPr id="13314" name="Rectangle 2" descr="Дуб"/>
          <p:cNvSpPr>
            <a:spLocks noChangeArrowheads="1"/>
          </p:cNvSpPr>
          <p:nvPr/>
        </p:nvSpPr>
        <p:spPr bwMode="auto">
          <a:xfrm>
            <a:off x="500034" y="1357298"/>
            <a:ext cx="8143932" cy="535307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214290"/>
            <a:ext cx="8915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Мишки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поділили 1 головку сира на 4 рівні частини.</a:t>
            </a:r>
          </a:p>
          <a:p>
            <a:pPr algn="ctr">
              <a:spcBef>
                <a:spcPct val="5000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– ЧВЕРТЮ.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18288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714488"/>
            <a:ext cx="18288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PubPieSlice"/>
          <p:cNvSpPr>
            <a:spLocks noEditPoints="1" noChangeArrowheads="1"/>
          </p:cNvSpPr>
          <p:nvPr/>
        </p:nvSpPr>
        <p:spPr bwMode="auto">
          <a:xfrm rot="10800000">
            <a:off x="1676400" y="1600200"/>
            <a:ext cx="4953000" cy="4572000"/>
          </a:xfrm>
          <a:custGeom>
            <a:avLst/>
            <a:gdLst>
              <a:gd name="G0" fmla="+- 0 0 0"/>
              <a:gd name="G1" fmla="sin 10800 5931407"/>
              <a:gd name="G2" fmla="cos 10800 5931407"/>
              <a:gd name="G3" fmla="sin 10800 -15371"/>
              <a:gd name="G4" fmla="cos 10800 -15371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04 w 21600"/>
              <a:gd name="T1" fmla="*/ 21599 h 21600"/>
              <a:gd name="T2" fmla="*/ 10800 w 21600"/>
              <a:gd name="T3" fmla="*/ 10800 h 21600"/>
              <a:gd name="T4" fmla="*/ 21599 w 21600"/>
              <a:gd name="T5" fmla="*/ 10755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03" y="21599"/>
                </a:moveTo>
                <a:cubicBezTo>
                  <a:pt x="10735" y="21599"/>
                  <a:pt x="10767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784"/>
                  <a:pt x="21599" y="10769"/>
                  <a:pt x="21599" y="10754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PubPieSlice"/>
          <p:cNvSpPr>
            <a:spLocks noEditPoints="1" noChangeArrowheads="1"/>
          </p:cNvSpPr>
          <p:nvPr/>
        </p:nvSpPr>
        <p:spPr bwMode="auto">
          <a:xfrm rot="10800000">
            <a:off x="1676400" y="1905000"/>
            <a:ext cx="4953000" cy="4572000"/>
          </a:xfrm>
          <a:custGeom>
            <a:avLst/>
            <a:gdLst>
              <a:gd name="G0" fmla="+- 0 0 0"/>
              <a:gd name="G1" fmla="sin 10800 -16744"/>
              <a:gd name="G2" fmla="cos 10800 -16744"/>
              <a:gd name="G3" fmla="sin 10800 -5847011"/>
              <a:gd name="G4" fmla="cos 10800 -5847011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599 w 21600"/>
              <a:gd name="T1" fmla="*/ 10751 h 21600"/>
              <a:gd name="T2" fmla="*/ 10800 w 21600"/>
              <a:gd name="T3" fmla="*/ 10800 h 21600"/>
              <a:gd name="T4" fmla="*/ 10947 w 21600"/>
              <a:gd name="T5" fmla="*/ 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599" y="10750"/>
                </a:moveTo>
                <a:cubicBezTo>
                  <a:pt x="21573" y="4862"/>
                  <a:pt x="16834" y="81"/>
                  <a:pt x="10946" y="1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PubPieSlice"/>
          <p:cNvSpPr>
            <a:spLocks noEditPoints="1" noChangeArrowheads="1"/>
          </p:cNvSpPr>
          <p:nvPr/>
        </p:nvSpPr>
        <p:spPr bwMode="auto">
          <a:xfrm>
            <a:off x="1981200" y="1600200"/>
            <a:ext cx="4953000" cy="4572000"/>
          </a:xfrm>
          <a:custGeom>
            <a:avLst/>
            <a:gdLst>
              <a:gd name="G0" fmla="+- 0 0 0"/>
              <a:gd name="G1" fmla="sin 10800 58788"/>
              <a:gd name="G2" fmla="cos 10800 58788"/>
              <a:gd name="G3" fmla="sin 10800 -5839384"/>
              <a:gd name="G4" fmla="cos 10800 -5839384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598 w 21600"/>
              <a:gd name="T1" fmla="*/ 10969 h 21600"/>
              <a:gd name="T2" fmla="*/ 10800 w 21600"/>
              <a:gd name="T3" fmla="*/ 10800 h 21600"/>
              <a:gd name="T4" fmla="*/ 10969 w 21600"/>
              <a:gd name="T5" fmla="*/ 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598" y="10969"/>
                </a:moveTo>
                <a:cubicBezTo>
                  <a:pt x="21599" y="10912"/>
                  <a:pt x="21600" y="10856"/>
                  <a:pt x="21600" y="10800"/>
                </a:cubicBezTo>
                <a:cubicBezTo>
                  <a:pt x="21600" y="4901"/>
                  <a:pt x="16867" y="93"/>
                  <a:pt x="10968" y="1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PubPieSlice"/>
          <p:cNvSpPr>
            <a:spLocks noEditPoints="1" noChangeArrowheads="1"/>
          </p:cNvSpPr>
          <p:nvPr/>
        </p:nvSpPr>
        <p:spPr bwMode="auto">
          <a:xfrm>
            <a:off x="1981200" y="1905000"/>
            <a:ext cx="4953000" cy="4572000"/>
          </a:xfrm>
          <a:custGeom>
            <a:avLst/>
            <a:gdLst>
              <a:gd name="G0" fmla="+- 0 0 0"/>
              <a:gd name="G1" fmla="sin 10800 5879379"/>
              <a:gd name="G2" fmla="cos 10800 5879379"/>
              <a:gd name="G3" fmla="sin 10800 15009"/>
              <a:gd name="G4" fmla="cos 10800 15009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854 w 21600"/>
              <a:gd name="T1" fmla="*/ 21599 h 21600"/>
              <a:gd name="T2" fmla="*/ 10800 w 21600"/>
              <a:gd name="T3" fmla="*/ 10800 h 21600"/>
              <a:gd name="T4" fmla="*/ 21599 w 21600"/>
              <a:gd name="T5" fmla="*/ 10843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854" y="21599"/>
                </a:moveTo>
                <a:cubicBezTo>
                  <a:pt x="16780" y="21570"/>
                  <a:pt x="21576" y="16769"/>
                  <a:pt x="21599" y="10843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30" name="Запи252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9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31" name="Запи254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467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286388"/>
            <a:ext cx="18288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929198"/>
            <a:ext cx="18288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14546" y="278605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Чверть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271462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Чверть</a:t>
            </a:r>
            <a:endParaRPr lang="ru-RU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43108" y="471488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Чверть</a:t>
            </a:r>
            <a:endParaRPr lang="ru-RU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643438" y="478632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Чверть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758335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5" name="Рисунок 14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04"/>
            <a:ext cx="7802064" cy="43821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57356" y="128586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Половина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71604" y="278605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Третина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71604" y="392906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Чверть</a:t>
            </a:r>
            <a:endParaRPr lang="ru-RU" sz="20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презентація кольоров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754"/>
            <a:ext cx="9144000" cy="68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артинки по запросу мышь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052" y="404664"/>
            <a:ext cx="4606012" cy="259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мышь скульп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30641"/>
            <a:ext cx="3523396" cy="39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24010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презентація кольоров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755"/>
            <a:ext cx="9144000" cy="68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Фактура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596" y="1330524"/>
            <a:ext cx="3862842" cy="28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479956" cy="317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83" y="4373501"/>
            <a:ext cx="432048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птица анимация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0009" y="2708920"/>
            <a:ext cx="3514115" cy="33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4449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088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ni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215369" cy="6286544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Як ліпити мишку з пластиліну - Уроки ліпки для діте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00166" y="357166"/>
            <a:ext cx="6501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Заключна частина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500174"/>
            <a:ext cx="5717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Підведення підсумків</a:t>
            </a:r>
            <a:endParaRPr lang="ru-RU" sz="40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571744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rgbClr val="990000"/>
                </a:solidFill>
                <a:latin typeface="Tahoma" pitchFamily="34" charset="0"/>
                <a:cs typeface="Arial" pitchFamily="34" charset="0"/>
              </a:rPr>
              <a:t>                  Метод </a:t>
            </a:r>
            <a:r>
              <a:rPr lang="uk-UA" sz="2800" b="1" dirty="0" smtClean="0">
                <a:solidFill>
                  <a:srgbClr val="990000"/>
                </a:solidFill>
                <a:latin typeface="Calibri"/>
                <a:cs typeface="Arial" pitchFamily="34" charset="0"/>
              </a:rPr>
              <a:t>«</a:t>
            </a:r>
            <a:r>
              <a:rPr lang="uk-UA" sz="2800" b="1" dirty="0" smtClean="0">
                <a:solidFill>
                  <a:srgbClr val="990000"/>
                </a:solidFill>
                <a:latin typeface="Tahoma" pitchFamily="34" charset="0"/>
                <a:cs typeface="Arial" pitchFamily="34" charset="0"/>
              </a:rPr>
              <a:t>Прес</a:t>
            </a:r>
            <a:r>
              <a:rPr lang="uk-UA" sz="2800" b="1" dirty="0" smtClean="0">
                <a:solidFill>
                  <a:srgbClr val="990000"/>
                </a:solidFill>
                <a:latin typeface="Calibri"/>
                <a:cs typeface="Arial" pitchFamily="34" charset="0"/>
              </a:rPr>
              <a:t>»</a:t>
            </a:r>
            <a:endParaRPr lang="ru-RU" sz="2800" b="1" dirty="0" smtClean="0">
              <a:latin typeface="Calibri" pitchFamily="34" charset="0"/>
              <a:cs typeface="Arial" pitchFamily="34" charset="0"/>
            </a:endParaRPr>
          </a:p>
          <a:p>
            <a:pPr lvl="0" eaLnBrk="0" hangingPunct="0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Підсумовуючи </a:t>
            </a:r>
            <a:r>
              <a:rPr lang="uk-UA" sz="2800" b="1" dirty="0" smtClean="0">
                <a:latin typeface="Calibri"/>
                <a:cs typeface="Arial" pitchFamily="34" charset="0"/>
              </a:rPr>
              <a:t> 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нашу роботу, закінчіть думку:</a:t>
            </a:r>
            <a:endParaRPr lang="ru-RU" sz="2800" b="1" dirty="0" smtClean="0">
              <a:latin typeface="Calibri" pitchFamily="34" charset="0"/>
              <a:cs typeface="Arial" pitchFamily="34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Сьогодні мене вразило</a:t>
            </a:r>
            <a:r>
              <a:rPr lang="uk-UA" sz="2800" b="1" dirty="0" smtClean="0">
                <a:solidFill>
                  <a:srgbClr val="990000"/>
                </a:solidFill>
                <a:latin typeface="Calibri"/>
                <a:cs typeface="Arial" pitchFamily="34" charset="0"/>
              </a:rPr>
              <a:t>…</a:t>
            </a:r>
            <a:endParaRPr lang="ru-RU" sz="2800" b="1" dirty="0" smtClean="0">
              <a:latin typeface="Calibri" pitchFamily="34" charset="0"/>
              <a:cs typeface="Arial" pitchFamily="34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990000"/>
                </a:solidFill>
                <a:latin typeface="Calibri"/>
                <a:cs typeface="Arial" pitchFamily="34" charset="0"/>
              </a:rPr>
              <a:t> </a:t>
            </a:r>
            <a:r>
              <a:rPr lang="uk-UA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Мені запам</a:t>
            </a:r>
            <a:r>
              <a:rPr lang="uk-UA" sz="2800" b="1" dirty="0" smtClean="0">
                <a:solidFill>
                  <a:srgbClr val="990000"/>
                </a:solidFill>
                <a:latin typeface="Calibri"/>
                <a:cs typeface="Arial" pitchFamily="34" charset="0"/>
              </a:rPr>
              <a:t>’</a:t>
            </a:r>
            <a:r>
              <a:rPr lang="uk-UA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яталося </a:t>
            </a:r>
            <a:r>
              <a:rPr lang="uk-UA" sz="2800" b="1" dirty="0" smtClean="0">
                <a:solidFill>
                  <a:srgbClr val="990000"/>
                </a:solidFill>
                <a:latin typeface="Calibri"/>
                <a:cs typeface="Arial" pitchFamily="34" charset="0"/>
              </a:rPr>
              <a:t>…</a:t>
            </a:r>
            <a:endParaRPr lang="ru-RU" sz="2800" b="1" dirty="0" smtClean="0">
              <a:latin typeface="Calibri" pitchFamily="34" charset="0"/>
              <a:cs typeface="Arial" pitchFamily="34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990000"/>
                </a:solidFill>
                <a:latin typeface="Calibri"/>
                <a:cs typeface="Arial" pitchFamily="34" charset="0"/>
              </a:rPr>
              <a:t> </a:t>
            </a:r>
            <a:r>
              <a:rPr lang="uk-UA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Мені не сподобалося</a:t>
            </a:r>
            <a:r>
              <a:rPr lang="uk-UA" sz="2800" b="1" dirty="0" smtClean="0">
                <a:solidFill>
                  <a:srgbClr val="990000"/>
                </a:solidFill>
                <a:latin typeface="Calibri"/>
                <a:cs typeface="Arial" pitchFamily="34" charset="0"/>
              </a:rPr>
              <a:t>…</a:t>
            </a:r>
            <a:endParaRPr lang="ru-RU" sz="2800" b="1" dirty="0" smtClean="0">
              <a:latin typeface="Calibri" pitchFamily="34" charset="0"/>
              <a:cs typeface="Arial" pitchFamily="34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990000"/>
                </a:solidFill>
                <a:latin typeface="Calibri"/>
                <a:cs typeface="Arial" pitchFamily="34" charset="0"/>
              </a:rPr>
              <a:t> </a:t>
            </a:r>
            <a:r>
              <a:rPr lang="uk-UA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Мені було цікаво</a:t>
            </a:r>
            <a:r>
              <a:rPr lang="uk-UA" sz="2800" b="1" dirty="0" smtClean="0">
                <a:solidFill>
                  <a:srgbClr val="990000"/>
                </a:solidFill>
                <a:latin typeface="Calibri"/>
                <a:cs typeface="Arial" pitchFamily="34" charset="0"/>
              </a:rPr>
              <a:t>…</a:t>
            </a:r>
            <a:endParaRPr lang="ru-RU" sz="2800" b="1" dirty="0" smtClean="0">
              <a:latin typeface="Calibri" pitchFamily="34" charset="0"/>
              <a:cs typeface="Arial" pitchFamily="34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Мене порадувало</a:t>
            </a:r>
            <a:r>
              <a:rPr lang="uk-UA" sz="2800" b="1" dirty="0" smtClean="0">
                <a:solidFill>
                  <a:srgbClr val="990000"/>
                </a:solidFill>
                <a:latin typeface="Calibri"/>
                <a:cs typeface="Arial" pitchFamily="34" charset="0"/>
              </a:rPr>
              <a:t>…</a:t>
            </a:r>
            <a:endParaRPr lang="ru-RU" sz="2800" b="1" dirty="0" smtClean="0">
              <a:latin typeface="Calibri" pitchFamily="34" charset="0"/>
              <a:cs typeface="Arial" pitchFamily="34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Спілкування було</a:t>
            </a:r>
            <a:r>
              <a:rPr lang="uk-UA" sz="2800" b="1" dirty="0" smtClean="0">
                <a:solidFill>
                  <a:srgbClr val="990000"/>
                </a:solidFill>
                <a:latin typeface="Calibri"/>
                <a:cs typeface="Arial" pitchFamily="34" charset="0"/>
              </a:rPr>
              <a:t>…</a:t>
            </a:r>
            <a:endParaRPr lang="uk-UA" sz="2800" b="1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b="1" smtClean="0"/>
              <a:t>Завдання майстер класу:</a:t>
            </a:r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sz="half" idx="1"/>
          </p:nvPr>
        </p:nvSpPr>
        <p:spPr bwMode="auto">
          <a:xfrm>
            <a:off x="539750" y="981075"/>
            <a:ext cx="8135938" cy="52562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Донести до вчителів яку саме роль відіграють АМО у навчанні дітей;</a:t>
            </a:r>
          </a:p>
          <a:p>
            <a:pPr algn="just">
              <a:buFont typeface="Wingdings" pitchFamily="2" charset="2"/>
              <a:buChar char="ü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Ознайомити вчителів з різними ігровими методами та прийомами;</a:t>
            </a:r>
          </a:p>
          <a:p>
            <a:pPr algn="just">
              <a:buFont typeface="Wingdings" pitchFamily="2" charset="2"/>
              <a:buChar char="ü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Яка позиція вчителя при проведенні уроків з використанням АМО;</a:t>
            </a:r>
          </a:p>
          <a:p>
            <a:pPr algn="just">
              <a:buFont typeface="Wingdings" pitchFamily="2" charset="2"/>
              <a:buChar char="ü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Чи можна за допомогою АМО зробити урок цікавим?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072330" y="6072206"/>
            <a:ext cx="163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Конфуцій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9" y="4929198"/>
            <a:ext cx="87868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 err="1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Хто</a:t>
            </a:r>
            <a:r>
              <a:rPr lang="ru-RU" sz="3600" b="1" kern="10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  </a:t>
            </a:r>
            <a:r>
              <a:rPr lang="ru-RU" sz="3600" b="1" kern="10" dirty="0" err="1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осягає</a:t>
            </a:r>
            <a:r>
              <a:rPr lang="ru-RU" sz="3600" b="1" kern="10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  </a:t>
            </a:r>
            <a:r>
              <a:rPr lang="ru-RU" sz="3600" b="1" kern="10" dirty="0" err="1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нове</a:t>
            </a:r>
            <a:r>
              <a:rPr lang="ru-RU" sz="3600" b="1" kern="10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,  </a:t>
            </a:r>
            <a:r>
              <a:rPr lang="ru-RU" sz="3600" b="1" kern="10" dirty="0" err="1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лелеячи</a:t>
            </a:r>
            <a:r>
              <a:rPr lang="ru-RU" sz="3600" b="1" kern="10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  </a:t>
            </a:r>
            <a:r>
              <a:rPr lang="ru-RU" sz="3600" b="1" kern="10" dirty="0" err="1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старе</a:t>
            </a:r>
            <a:r>
              <a:rPr lang="ru-RU" sz="3600" b="1" kern="10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,</a:t>
            </a:r>
          </a:p>
          <a:p>
            <a:pPr algn="ctr"/>
            <a:r>
              <a:rPr lang="ru-RU" sz="3600" b="1" kern="10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 той  </a:t>
            </a:r>
            <a:r>
              <a:rPr lang="ru-RU" sz="3600" b="1" kern="10" dirty="0" err="1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може</a:t>
            </a:r>
            <a:r>
              <a:rPr lang="ru-RU" sz="3600" b="1" kern="10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  бути  </a:t>
            </a:r>
            <a:r>
              <a:rPr lang="ru-RU" sz="3600" b="1" kern="10" dirty="0" err="1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вчителем</a:t>
            </a:r>
            <a:r>
              <a:rPr lang="ru-RU" sz="3600" b="1" kern="10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.</a:t>
            </a:r>
            <a:endParaRPr lang="ru-RU" sz="3600" b="1" kern="10" dirty="0">
              <a:ln w="180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73661" cy="6858000"/>
          </a:xfrm>
          <a:prstGeom prst="rect">
            <a:avLst/>
          </a:prstGeom>
        </p:spPr>
      </p:pic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5400" b="1" dirty="0" smtClean="0">
                <a:latin typeface="Arial" charset="0"/>
                <a:cs typeface="Arial" charset="0"/>
              </a:rPr>
              <a:t>Зворотній зв'язок</a:t>
            </a:r>
            <a:r>
              <a:rPr lang="uk-UA" dirty="0" smtClean="0">
                <a:latin typeface="Arial" charset="0"/>
                <a:cs typeface="Arial" charset="0"/>
              </a:rPr>
              <a:t> 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43011" name="Содержимое 5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Якщо вам майстер-клас  сподобався, то візьміть червону полуничку. </a:t>
            </a:r>
          </a:p>
          <a:p>
            <a:pPr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Якщо ви ще вагаєтесь в своєму виборі, то візьміть рожеву полуничку. </a:t>
            </a:r>
          </a:p>
          <a:p>
            <a:pPr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 якщо майстер-клас вам 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не сподобався, 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то візьміть білу полуничку.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raskraski-klubnika-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143380"/>
            <a:ext cx="2000264" cy="2304214"/>
          </a:xfrm>
          <a:prstGeom prst="rect">
            <a:avLst/>
          </a:prstGeom>
        </p:spPr>
      </p:pic>
      <p:pic>
        <p:nvPicPr>
          <p:cNvPr id="8" name="Рисунок 7" descr="Безымянный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4000504"/>
            <a:ext cx="2108475" cy="2428868"/>
          </a:xfrm>
          <a:prstGeom prst="rect">
            <a:avLst/>
          </a:prstGeom>
        </p:spPr>
      </p:pic>
      <p:pic>
        <p:nvPicPr>
          <p:cNvPr id="9" name="Рисунок 8" descr="Безымянный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4071942"/>
            <a:ext cx="2000264" cy="230421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Картинки по запросу фон для презентации зеле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979613" y="274638"/>
            <a:ext cx="6707187" cy="1143000"/>
          </a:xfrm>
        </p:spPr>
        <p:txBody>
          <a:bodyPr/>
          <a:lstStyle/>
          <a:p>
            <a:r>
              <a:rPr lang="uk-UA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57356" y="1484313"/>
            <a:ext cx="6537344" cy="421005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800" b="1" dirty="0" smtClean="0">
                <a:latin typeface="Monotype Corsiva" pitchFamily="66" charset="0"/>
              </a:rPr>
              <a:t>Бажаю вам успіхів,натхнення у роботі. Сподіваюсь,що мій досвід допоможе у втіленні </a:t>
            </a:r>
            <a:r>
              <a:rPr lang="uk-UA" sz="4800" b="1" smtClean="0">
                <a:latin typeface="Monotype Corsiva" pitchFamily="66" charset="0"/>
              </a:rPr>
              <a:t>інноваційних  ідей</a:t>
            </a:r>
            <a:r>
              <a:rPr lang="uk-UA" sz="4800" b="1" dirty="0" smtClean="0">
                <a:latin typeface="Monotype Corsiva" pitchFamily="66" charset="0"/>
              </a:rPr>
              <a:t>.</a:t>
            </a:r>
            <a:endParaRPr lang="ru-RU" sz="4800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11188" y="620713"/>
            <a:ext cx="8229600" cy="5616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4000" b="1" i="1" dirty="0" smtClean="0">
                <a:latin typeface="Times New Roman" pitchFamily="18" charset="0"/>
              </a:rPr>
              <a:t>Цікавість</a:t>
            </a:r>
            <a:r>
              <a:rPr lang="uk-UA" sz="4000" i="1" dirty="0" smtClean="0">
                <a:latin typeface="Times New Roman" pitchFamily="18" charset="0"/>
              </a:rPr>
              <a:t> </a:t>
            </a:r>
            <a:r>
              <a:rPr lang="uk-UA" sz="4000" b="1" i="1" dirty="0" smtClean="0">
                <a:latin typeface="Times New Roman" pitchFamily="18" charset="0"/>
              </a:rPr>
              <a:t>– це використання під час навчання різноманітних методичних прийомів і дидактичних засобів, щоб привернути увагу учнів, збудити інтерес до предмета, викликати інтерес до здобуття знань.</a:t>
            </a:r>
            <a:br>
              <a:rPr lang="uk-UA" sz="4000" b="1" i="1" dirty="0" smtClean="0">
                <a:latin typeface="Times New Roman" pitchFamily="18" charset="0"/>
              </a:rPr>
            </a:br>
            <a:r>
              <a:rPr lang="uk-UA" sz="4000" b="1" i="1" dirty="0" smtClean="0"/>
              <a:t>				</a:t>
            </a:r>
            <a:br>
              <a:rPr lang="uk-UA" sz="4000" b="1" i="1" dirty="0" smtClean="0"/>
            </a:br>
            <a:r>
              <a:rPr lang="uk-UA" sz="4000" b="1" i="1" dirty="0" smtClean="0"/>
              <a:t>		                           К. Ушинський</a:t>
            </a:r>
            <a:endParaRPr lang="ru-RU" sz="4000" b="1" i="1" dirty="0" smtClean="0"/>
          </a:p>
        </p:txBody>
      </p:sp>
      <p:sp>
        <p:nvSpPr>
          <p:cNvPr id="266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7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8" name="AutoShape 6" descr="Картинки по запросу книга анимация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9" name="AutoShape 8" descr="Картинки по запросу книга анимация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0" name="AutoShape 10" descr="Картинки по запросу книга анимация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31" name="Picture 1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508500"/>
            <a:ext cx="20955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357158" y="214290"/>
            <a:ext cx="83582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Активні методи навчання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(АМО)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 це методи, які спонукають учнів до активної розумової і практичної діяльності у процесі оволодіння навчальним матеріалом.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928662" y="1928802"/>
          <a:ext cx="750099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928926" y="357166"/>
            <a:ext cx="3552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1401A1"/>
                </a:solidFill>
                <a:latin typeface="Arial"/>
                <a:cs typeface="Arial"/>
              </a:rPr>
              <a:t>Вступна частина</a:t>
            </a: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2143108" y="1071546"/>
            <a:ext cx="4897437" cy="93186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Знайомство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</a:t>
            </a:r>
          </a:p>
        </p:txBody>
      </p:sp>
      <p:pic>
        <p:nvPicPr>
          <p:cNvPr id="8" name="Рисунок 7" descr="a62b67858785a7a06ae2a5522a9e7afb3e26b8a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071678"/>
            <a:ext cx="5381636" cy="403622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38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49688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Очікування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14298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Метод  “ Будиночок ”</a:t>
            </a:r>
            <a:endParaRPr lang="ru-RU" sz="3600" b="1" dirty="0"/>
          </a:p>
        </p:txBody>
      </p:sp>
      <p:pic>
        <p:nvPicPr>
          <p:cNvPr id="7" name="Рисунок 6" descr="znaitykak_narisovat_dom_karandashom_poetap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285992"/>
            <a:ext cx="6350000" cy="36449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9080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4000" b="1" smtClean="0"/>
              <a:t>Метод «Оживи кущ»</a:t>
            </a:r>
            <a:endParaRPr lang="ru-RU" sz="4000" b="1" smtClean="0"/>
          </a:p>
        </p:txBody>
      </p:sp>
      <p:pic>
        <p:nvPicPr>
          <p:cNvPr id="30722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74152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 rot="1840640">
            <a:off x="1020314" y="2051917"/>
            <a:ext cx="1605620" cy="122413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2361974">
            <a:off x="1643042" y="4929198"/>
            <a:ext cx="1584176" cy="122413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8860" y="4143380"/>
            <a:ext cx="1584176" cy="122413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 rot="2591008">
            <a:off x="1864196" y="2391406"/>
            <a:ext cx="1584176" cy="122413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 rot="2723894">
            <a:off x="1788840" y="3295126"/>
            <a:ext cx="1584176" cy="122413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 rot="1438084">
            <a:off x="988993" y="3017559"/>
            <a:ext cx="1487058" cy="122413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 rot="3290103">
            <a:off x="1041618" y="3921429"/>
            <a:ext cx="1490183" cy="12241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 rot="2756617">
            <a:off x="3127494" y="4811913"/>
            <a:ext cx="1584176" cy="122413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 rot="2039001">
            <a:off x="4278762" y="5553149"/>
            <a:ext cx="1584176" cy="122413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 rot="1691508">
            <a:off x="4169400" y="4612840"/>
            <a:ext cx="1090949" cy="98900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 rot="2164640">
            <a:off x="3235587" y="3706288"/>
            <a:ext cx="1549965" cy="112258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 rot="18448750">
            <a:off x="1928794" y="1571612"/>
            <a:ext cx="1143008" cy="1285884"/>
          </a:xfrm>
          <a:prstGeom prst="ellipse">
            <a:avLst/>
          </a:prstGeom>
          <a:solidFill>
            <a:srgbClr val="FC261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4214260">
            <a:off x="2973881" y="3106560"/>
            <a:ext cx="1124535" cy="886426"/>
          </a:xfrm>
          <a:prstGeom prst="ellipse">
            <a:avLst/>
          </a:prstGeom>
          <a:solidFill>
            <a:srgbClr val="FC2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039001">
            <a:off x="1706995" y="1624059"/>
            <a:ext cx="1584176" cy="122413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 rot="2039001">
            <a:off x="2992879" y="5124520"/>
            <a:ext cx="1584176" cy="122413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 rot="3290103">
            <a:off x="2613254" y="2992733"/>
            <a:ext cx="1490183" cy="12241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 rot="1863770">
            <a:off x="4762702" y="4862980"/>
            <a:ext cx="1744952" cy="12241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 rot="1469597">
            <a:off x="3044192" y="5611651"/>
            <a:ext cx="1490183" cy="12241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lid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357982"/>
          </a:xfrm>
          <a:prstGeom prst="rect">
            <a:avLst/>
          </a:prstGeom>
        </p:spPr>
      </p:pic>
      <p:pic>
        <p:nvPicPr>
          <p:cNvPr id="7" name="Picture 1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70452"/>
            <a:ext cx="2095500" cy="178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4">
  <a:themeElements>
    <a:clrScheme name="Другая 1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1691</TotalTime>
  <Words>474</Words>
  <Application>Microsoft Office PowerPoint</Application>
  <PresentationFormat>Экран (4:3)</PresentationFormat>
  <Paragraphs>89</Paragraphs>
  <Slides>31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Тема14</vt:lpstr>
      <vt:lpstr>Тема Office</vt:lpstr>
      <vt:lpstr>Слайд 1</vt:lpstr>
      <vt:lpstr>Слайд 2</vt:lpstr>
      <vt:lpstr>Завдання майстер класу:</vt:lpstr>
      <vt:lpstr>Цікавість – це використання під час навчання різноманітних методичних прийомів і дидактичних засобів, щоб привернути увагу учнів, збудити інтерес до предмета, викликати інтерес до здобуття знань.                                   К. Ушинський</vt:lpstr>
      <vt:lpstr>Слайд 5</vt:lpstr>
      <vt:lpstr>Слайд 6</vt:lpstr>
      <vt:lpstr>Слайд 7</vt:lpstr>
      <vt:lpstr>Метод «Оживи кущ»</vt:lpstr>
      <vt:lpstr>Слайд 9</vt:lpstr>
      <vt:lpstr>Слайд 10</vt:lpstr>
      <vt:lpstr>Слайд 11</vt:lpstr>
      <vt:lpstr>Тема та мета уроку:</vt:lpstr>
      <vt:lpstr>Слайд 13</vt:lpstr>
      <vt:lpstr>Усна лічба</vt:lpstr>
      <vt:lpstr>Каліграфічна хвилинка</vt:lpstr>
      <vt:lpstr>Слайд 16</vt:lpstr>
      <vt:lpstr>Математичне чаювання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Фактура</vt:lpstr>
      <vt:lpstr>Слайд 27</vt:lpstr>
      <vt:lpstr>Слайд 28</vt:lpstr>
      <vt:lpstr>Слайд 29</vt:lpstr>
      <vt:lpstr>Зворотній зв'язок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Майстер – клас вчителя початкових класів Вільшанської загальноосвітньої школи     І-ІІ ступенів Новоархангельського навчально - виробничого об’єднання №1 Новоархангельської  районної ради Кіровоградської області Дубіняк Валентини  Олександрівни</dc:title>
  <dc:creator>777</dc:creator>
  <cp:lastModifiedBy>Пользователь Windows</cp:lastModifiedBy>
  <cp:revision>94</cp:revision>
  <dcterms:created xsi:type="dcterms:W3CDTF">2016-11-26T16:28:30Z</dcterms:created>
  <dcterms:modified xsi:type="dcterms:W3CDTF">2016-12-22T23:17:19Z</dcterms:modified>
</cp:coreProperties>
</file>