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5" r:id="rId10"/>
    <p:sldId id="267" r:id="rId11"/>
    <p:sldId id="268" r:id="rId12"/>
    <p:sldId id="270" r:id="rId13"/>
    <p:sldId id="269" r:id="rId14"/>
    <p:sldId id="271" r:id="rId15"/>
    <p:sldId id="272" r:id="rId16"/>
    <p:sldId id="273" r:id="rId17"/>
    <p:sldId id="274" r:id="rId18"/>
    <p:sldId id="279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78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A8FD5-3511-48A5-BCF3-94DA49559368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77B3E-0EC6-4266-A278-6B86220AFF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A8FD5-3511-48A5-BCF3-94DA49559368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77B3E-0EC6-4266-A278-6B86220AFF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A8FD5-3511-48A5-BCF3-94DA49559368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77B3E-0EC6-4266-A278-6B86220AFF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A8FD5-3511-48A5-BCF3-94DA49559368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77B3E-0EC6-4266-A278-6B86220AFF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A8FD5-3511-48A5-BCF3-94DA49559368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77B3E-0EC6-4266-A278-6B86220AFF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A8FD5-3511-48A5-BCF3-94DA49559368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77B3E-0EC6-4266-A278-6B86220AFF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A8FD5-3511-48A5-BCF3-94DA49559368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77B3E-0EC6-4266-A278-6B86220AFF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A8FD5-3511-48A5-BCF3-94DA49559368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77B3E-0EC6-4266-A278-6B86220AFF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A8FD5-3511-48A5-BCF3-94DA49559368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77B3E-0EC6-4266-A278-6B86220AFF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A8FD5-3511-48A5-BCF3-94DA49559368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77B3E-0EC6-4266-A278-6B86220AFF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A8FD5-3511-48A5-BCF3-94DA49559368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77B3E-0EC6-4266-A278-6B86220AFF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A8FD5-3511-48A5-BCF3-94DA49559368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77B3E-0EC6-4266-A278-6B86220AFF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714511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uk-UA" sz="8800" dirty="0" smtClean="0">
                <a:latin typeface="Times New Roman" pitchFamily="18" charset="0"/>
                <a:cs typeface="Times New Roman" pitchFamily="18" charset="0"/>
              </a:rPr>
              <a:t>Моє  село - </a:t>
            </a:r>
            <a:endParaRPr lang="ru-RU" sz="8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000240"/>
            <a:ext cx="6400800" cy="1285884"/>
          </a:xfrm>
        </p:spPr>
        <p:txBody>
          <a:bodyPr>
            <a:normAutofit fontScale="92500" lnSpcReduction="20000"/>
          </a:bodyPr>
          <a:lstStyle/>
          <a:p>
            <a:r>
              <a:rPr lang="uk-UA" sz="9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Краснівка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Рабочий стол\6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000372"/>
            <a:ext cx="8429684" cy="37916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dirty="0" smtClean="0"/>
              <a:t>Таких ланів безкраїх</a:t>
            </a:r>
            <a:endParaRPr lang="ru-RU" sz="6600" dirty="0"/>
          </a:p>
        </p:txBody>
      </p:sp>
      <p:pic>
        <p:nvPicPr>
          <p:cNvPr id="12291" name="Picture 3" descr="C:\Documents and Settings\Admin\Рабочий стол\images (7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35895"/>
            <a:ext cx="8285766" cy="52078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dirty="0" smtClean="0">
                <a:latin typeface="Times New Roman" pitchFamily="18" charset="0"/>
                <a:cs typeface="Times New Roman" pitchFamily="18" charset="0"/>
              </a:rPr>
              <a:t>Ніде вам не знайти!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Documents and Settings\Admin\Рабочий стол\images (8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3464"/>
            <a:ext cx="8819130" cy="51402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dirty="0" smtClean="0">
                <a:latin typeface="Times New Roman" pitchFamily="18" charset="0"/>
                <a:cs typeface="Times New Roman" pitchFamily="18" charset="0"/>
              </a:rPr>
              <a:t>І всі оці красоти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Documents and Settings\Admin\Рабочий стол\images (1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11744"/>
            <a:ext cx="8834839" cy="51319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dirty="0" smtClean="0">
                <a:latin typeface="Times New Roman" pitchFamily="18" charset="0"/>
                <a:cs typeface="Times New Roman" pitchFamily="18" charset="0"/>
              </a:rPr>
              <a:t>Я мушу берегти…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Documents and Settings\Admin\Рабочий стол\images (9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357298"/>
            <a:ext cx="7715304" cy="53953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dirty="0" smtClean="0">
                <a:latin typeface="Times New Roman" pitchFamily="18" charset="0"/>
                <a:cs typeface="Times New Roman" pitchFamily="18" charset="0"/>
              </a:rPr>
              <a:t>Куди б я не поїхав,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Рабочий стол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8789347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dirty="0" smtClean="0">
                <a:latin typeface="Times New Roman" pitchFamily="18" charset="0"/>
                <a:cs typeface="Times New Roman" pitchFamily="18" charset="0"/>
              </a:rPr>
              <a:t>А там усе чуже…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Admin\Рабочий стол\images (13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62588"/>
            <a:ext cx="8408919" cy="52811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6600" dirty="0" smtClean="0">
                <a:latin typeface="Times New Roman" pitchFamily="18" charset="0"/>
                <a:cs typeface="Times New Roman" pitchFamily="18" charset="0"/>
              </a:rPr>
              <a:t>Не встигну озирнутись - 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3" descr="C:\Documents and Settings\Admin\Рабочий стол\загруженное (6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97276"/>
            <a:ext cx="8572560" cy="5269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dirty="0" smtClean="0">
                <a:latin typeface="Times New Roman" pitchFamily="18" charset="0"/>
                <a:cs typeface="Times New Roman" pitchFamily="18" charset="0"/>
              </a:rPr>
              <a:t>Додому тягне вже…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8" name="Picture 12" descr="C:\Documents and Settings\Admin\Рабочий стол\images (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48233"/>
            <a:ext cx="8643998" cy="52974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dirty="0" smtClean="0">
                <a:latin typeface="Times New Roman" pitchFamily="18" charset="0"/>
                <a:cs typeface="Times New Roman" pitchFamily="18" charset="0"/>
              </a:rPr>
              <a:t>Село моє - </a:t>
            </a:r>
            <a:r>
              <a:rPr lang="uk-UA" sz="6000" dirty="0" err="1" smtClean="0">
                <a:latin typeface="Times New Roman" pitchFamily="18" charset="0"/>
                <a:cs typeface="Times New Roman" pitchFamily="18" charset="0"/>
              </a:rPr>
              <a:t>Краснівка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Documents and Settings\Admin\Рабочий стол\загруженное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8051728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dirty="0" smtClean="0">
                <a:latin typeface="Times New Roman" pitchFamily="18" charset="0"/>
                <a:cs typeface="Times New Roman" pitchFamily="18" charset="0"/>
              </a:rPr>
              <a:t>Тобою  гордий  я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Admin\Рабочий стол\загруженное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7"/>
            <a:ext cx="8572560" cy="53418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dirty="0" smtClean="0">
                <a:latin typeface="Times New Roman" pitchFamily="18" charset="0"/>
                <a:cs typeface="Times New Roman" pitchFamily="18" charset="0"/>
              </a:rPr>
              <a:t>Які у нас простори!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Admin\Рабочий стол\загруженное (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298"/>
            <a:ext cx="8478615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dirty="0" smtClean="0">
                <a:latin typeface="Times New Roman" pitchFamily="18" charset="0"/>
                <a:cs typeface="Times New Roman" pitchFamily="18" charset="0"/>
              </a:rPr>
              <a:t>Тебе я не покину,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Admin\Рабочий стол\55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45973"/>
            <a:ext cx="8715436" cy="54143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dirty="0" smtClean="0">
                <a:latin typeface="Times New Roman" pitchFamily="18" charset="0"/>
                <a:cs typeface="Times New Roman" pitchFamily="18" charset="0"/>
              </a:rPr>
              <a:t>Бо ти – душа   моя!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3" descr="C:\Documents and Settings\Admin\Рабочий стол\DSC028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736"/>
            <a:ext cx="8001055" cy="5381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dirty="0" smtClean="0">
                <a:latin typeface="Times New Roman" pitchFamily="18" charset="0"/>
                <a:cs typeface="Times New Roman" pitchFamily="18" charset="0"/>
              </a:rPr>
              <a:t>Яка у нас краса!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Admin\Рабочий стол\загруженное (3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48552"/>
            <a:ext cx="8786688" cy="5609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dirty="0" smtClean="0">
                <a:latin typeface="Times New Roman" pitchFamily="18" charset="0"/>
                <a:cs typeface="Times New Roman" pitchFamily="18" charset="0"/>
              </a:rPr>
              <a:t>Є і річки, і доли,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Documents and Settings\Admin\Рабочий стол\загруженное (4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86246"/>
            <a:ext cx="7750288" cy="5157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dirty="0" smtClean="0">
                <a:latin typeface="Times New Roman" pitchFamily="18" charset="0"/>
                <a:cs typeface="Times New Roman" pitchFamily="18" charset="0"/>
              </a:rPr>
              <a:t>Безкраї небеса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Documents and Settings\Admin\Рабочий стол\загруженное (5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8215370" cy="5377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dirty="0" smtClean="0">
                <a:latin typeface="Times New Roman" pitchFamily="18" charset="0"/>
                <a:cs typeface="Times New Roman" pitchFamily="18" charset="0"/>
              </a:rPr>
              <a:t>Земля моя чудесна,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Documents and Settings\Admin\Рабочий стол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391167"/>
            <a:ext cx="8001056" cy="53243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dirty="0" smtClean="0">
                <a:latin typeface="Times New Roman" pitchFamily="18" charset="0"/>
                <a:cs typeface="Times New Roman" pitchFamily="18" charset="0"/>
              </a:rPr>
              <a:t>Прекрасна і </a:t>
            </a:r>
            <a:r>
              <a:rPr lang="uk-UA" sz="6600" dirty="0" smtClean="0">
                <a:latin typeface="Times New Roman" pitchFamily="18" charset="0"/>
                <a:cs typeface="Times New Roman" pitchFamily="18" charset="0"/>
              </a:rPr>
              <a:t>свята,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Documents and Settings\Admin\Рабочий стол\images (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01741"/>
            <a:ext cx="8001056" cy="52974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6600" dirty="0" smtClean="0">
                <a:latin typeface="Times New Roman" pitchFamily="18" charset="0"/>
                <a:cs typeface="Times New Roman" pitchFamily="18" charset="0"/>
              </a:rPr>
              <a:t>Струмки течуть прозорі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 descr="C:\Documents and Settings\Admin\Рабочий стол\images (5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55252"/>
            <a:ext cx="8215370" cy="53509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7200" dirty="0" smtClean="0">
                <a:latin typeface="Times New Roman" pitchFamily="18" charset="0"/>
                <a:cs typeface="Times New Roman" pitchFamily="18" charset="0"/>
              </a:rPr>
              <a:t>І нива золота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Documents and Settings\Admin\Рабочий стол\images (3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38706"/>
            <a:ext cx="8464669" cy="52050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</TotalTime>
  <Words>90</Words>
  <Application>Microsoft Office PowerPoint</Application>
  <PresentationFormat>Экран (4:3)</PresentationFormat>
  <Paragraphs>22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Моє  село - </vt:lpstr>
      <vt:lpstr>Які у нас простори!</vt:lpstr>
      <vt:lpstr>Яка у нас краса!</vt:lpstr>
      <vt:lpstr>Є і річки, і доли,</vt:lpstr>
      <vt:lpstr>Безкраї небеса</vt:lpstr>
      <vt:lpstr>Земля моя чудесна,</vt:lpstr>
      <vt:lpstr>Прекрасна і свята,</vt:lpstr>
      <vt:lpstr>Струмки течуть прозорі</vt:lpstr>
      <vt:lpstr>І нива золота</vt:lpstr>
      <vt:lpstr>Таких ланів безкраїх</vt:lpstr>
      <vt:lpstr>Ніде вам не знайти!</vt:lpstr>
      <vt:lpstr>І всі оці красоти</vt:lpstr>
      <vt:lpstr>Я мушу берегти…</vt:lpstr>
      <vt:lpstr>Куди б я не поїхав,</vt:lpstr>
      <vt:lpstr>А там усе чуже…</vt:lpstr>
      <vt:lpstr>Не встигну озирнутись - </vt:lpstr>
      <vt:lpstr>Додому тягне вже…</vt:lpstr>
      <vt:lpstr>Село моє - Краснівка</vt:lpstr>
      <vt:lpstr>Тобою  гордий  я</vt:lpstr>
      <vt:lpstr>Тебе я не покину,</vt:lpstr>
      <vt:lpstr>Бо ти – душа   моя!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Моє  село - </dc:title>
  <dc:creator>Admin</dc:creator>
  <cp:lastModifiedBy>Admin</cp:lastModifiedBy>
  <cp:revision>12</cp:revision>
  <dcterms:created xsi:type="dcterms:W3CDTF">2007-01-01T06:08:08Z</dcterms:created>
  <dcterms:modified xsi:type="dcterms:W3CDTF">2007-01-01T08:43:43Z</dcterms:modified>
</cp:coreProperties>
</file>