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9" r:id="rId8"/>
    <p:sldId id="263" r:id="rId9"/>
    <p:sldId id="267" r:id="rId10"/>
    <p:sldId id="265" r:id="rId11"/>
    <p:sldId id="266" r:id="rId12"/>
    <p:sldId id="257" r:id="rId13"/>
    <p:sldId id="270" r:id="rId14"/>
    <p:sldId id="268" r:id="rId15"/>
    <p:sldId id="288" r:id="rId16"/>
    <p:sldId id="278" r:id="rId17"/>
    <p:sldId id="282" r:id="rId18"/>
    <p:sldId id="287" r:id="rId19"/>
    <p:sldId id="286" r:id="rId20"/>
    <p:sldId id="285" r:id="rId21"/>
    <p:sldId id="284" r:id="rId22"/>
    <p:sldId id="283" r:id="rId23"/>
    <p:sldId id="271" r:id="rId24"/>
    <p:sldId id="272" r:id="rId25"/>
    <p:sldId id="273" r:id="rId26"/>
    <p:sldId id="274" r:id="rId27"/>
    <p:sldId id="275" r:id="rId28"/>
    <p:sldId id="277" r:id="rId29"/>
    <p:sldId id="276" r:id="rId30"/>
    <p:sldId id="281" r:id="rId31"/>
    <p:sldId id="280" r:id="rId32"/>
    <p:sldId id="290" r:id="rId33"/>
    <p:sldId id="291" r:id="rId34"/>
    <p:sldId id="289" r:id="rId35"/>
    <p:sldId id="292" r:id="rId36"/>
    <p:sldId id="294" r:id="rId37"/>
    <p:sldId id="293" r:id="rId38"/>
    <p:sldId id="295" r:id="rId39"/>
    <p:sldId id="296" r:id="rId40"/>
    <p:sldId id="269" r:id="rId41"/>
    <p:sldId id="300" r:id="rId42"/>
    <p:sldId id="299" r:id="rId43"/>
    <p:sldId id="26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66"/>
    <a:srgbClr val="FF00FF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A491C-C515-4192-B1D4-E7E8F7C328BC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89F52-FF32-4DD6-ADD3-26AD4AB580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65639"/>
            <a:ext cx="9380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microsoft.com/office/2007/relationships/hdphoto" Target="../media/hdphoto1.wdp"/><Relationship Id="rId9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99" y="57367"/>
            <a:ext cx="5717207" cy="56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6"/>
          <p:cNvGrpSpPr/>
          <p:nvPr/>
        </p:nvGrpSpPr>
        <p:grpSpPr>
          <a:xfrm>
            <a:off x="1418897" y="1268760"/>
            <a:ext cx="6378214" cy="5376793"/>
            <a:chOff x="1146701" y="1377074"/>
            <a:chExt cx="5902741" cy="566415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46701" y="1377074"/>
              <a:ext cx="5902741" cy="3987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  <a:r>
                <a:rPr lang="ru-RU" sz="8000" b="1" kern="5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Monotype Corsiva" pitchFamily="66" charset="0"/>
                  <a:cs typeface="Arial" charset="0"/>
                </a:rPr>
                <a:t>О Б Е Р І Г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0" b="1" kern="5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Monotype Corsiva" pitchFamily="66" charset="0"/>
                  <a:cs typeface="Arial" charset="0"/>
                </a:rPr>
                <a:t>І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0" b="1" kern="500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Monotype Corsiva" pitchFamily="66" charset="0"/>
                  <a:cs typeface="Arial" charset="0"/>
                </a:rPr>
                <a:t>К Р А С А</a:t>
              </a:r>
              <a:endParaRPr lang="ru-RU" sz="8000" b="1" kern="50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948142" y="5776750"/>
              <a:ext cx="5084703" cy="1264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 err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Кам’янець-Подільський</a:t>
              </a:r>
              <a:r>
                <a:rPr lang="ru-RU" sz="24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 </a:t>
              </a:r>
              <a:r>
                <a:rPr lang="ru-RU" sz="2400" b="1" dirty="0" err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багатопрофільний</a:t>
              </a:r>
              <a:r>
                <a:rPr lang="ru-RU" sz="24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 err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навчально-реабілітаційний</a:t>
              </a:r>
              <a:r>
                <a:rPr lang="ru-RU" sz="24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центр</a:t>
              </a:r>
              <a:endPara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2016</a:t>
              </a:r>
              <a:endParaRPr lang="ru-RU" sz="2400" b="1" dirty="0">
                <a:solidFill>
                  <a:srgbClr val="FF0066"/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31640" y="188640"/>
            <a:ext cx="7632848" cy="6969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ВІНКИ  СТАРОДАВНІХ  БОГІВ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Picture 4" descr="250px-hades-et-cerberus-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53" y="971566"/>
            <a:ext cx="2141566" cy="34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73821" y="5589240"/>
            <a:ext cx="345638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uk-UA" sz="20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n-ea"/>
                <a:cs typeface="+mn-cs"/>
              </a:rPr>
              <a:t>Бог підземного царства Плутон – кипарисовий вінок</a:t>
            </a:r>
            <a:endParaRPr kumimoji="0" lang="ru-RU" sz="20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7979"/>
            <a:ext cx="1839974" cy="3708623"/>
          </a:xfrm>
          <a:prstGeom prst="rect">
            <a:avLst/>
          </a:prstGeom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267028" y="5469555"/>
            <a:ext cx="3876972" cy="105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84C6A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j-ea"/>
                <a:cs typeface="+mj-cs"/>
              </a:rPr>
              <a:t>Богиня мудрості Мінерва -</a:t>
            </a:r>
            <a:br>
              <a:rPr kumimoji="0" lang="uk-UA" sz="20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uk-UA" sz="20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j-ea"/>
                <a:cs typeface="+mj-cs"/>
              </a:rPr>
              <a:t>маслиновий вінок</a:t>
            </a:r>
            <a:endParaRPr kumimoji="0" lang="ru-RU" sz="20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06" y="2420888"/>
            <a:ext cx="2273709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647">
            <a:off x="1895037" y="4338828"/>
            <a:ext cx="2122490" cy="13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0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1690440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Picture 6" descr="ff3c9b6db7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50" y="404664"/>
            <a:ext cx="3800003" cy="354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5053" y="1268760"/>
            <a:ext cx="3779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uk-UA" sz="2000" b="1" kern="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 БЛАГОРОДНОГО ЛАВРА - ВІНОК  ВИДАТНИХ ПОЛКОВОДЦІВ, ПОЕТІВ, ВЧЕНИХ</a:t>
            </a:r>
            <a:endParaRPr lang="ru-RU" sz="2000" b="1" kern="0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437112"/>
            <a:ext cx="2736304" cy="1041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uk-UA" sz="2000" b="1" kern="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ТЕРНОВИЙ ВІНОК – </a:t>
            </a:r>
            <a:r>
              <a:rPr lang="uk-UA" sz="2000" b="1" kern="0" dirty="0" err="1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ВІНОК</a:t>
            </a:r>
            <a:r>
              <a:rPr lang="uk-UA" sz="2000" b="1" kern="0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СТРАЖДАННЯ</a:t>
            </a:r>
            <a:endParaRPr lang="ru-RU" sz="2000" b="1" kern="0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957388" cy="28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0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skifbook.com.ua/wp-content/blogs.dir/2/files/2014/02/Ukrainskii_venok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 b="12935"/>
          <a:stretch/>
        </p:blipFill>
        <p:spPr bwMode="auto">
          <a:xfrm>
            <a:off x="6346107" y="239775"/>
            <a:ext cx="2530465" cy="1881537"/>
          </a:xfrm>
          <a:prstGeom prst="ellipse">
            <a:avLst/>
          </a:prstGeom>
          <a:ln w="1905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leosouvenir.com.ua/image/cache/data/catalog/prykrasy/vinochky/PV-1013/PV-1013(1)-750x750_0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4F9"/>
              </a:clrFrom>
              <a:clrTo>
                <a:srgbClr val="F5F4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16959" r="6289" b="22268"/>
          <a:stretch/>
        </p:blipFill>
        <p:spPr bwMode="auto">
          <a:xfrm rot="3757801">
            <a:off x="6527730" y="2488295"/>
            <a:ext cx="2623549" cy="1930373"/>
          </a:xfrm>
          <a:prstGeom prst="ellipse">
            <a:avLst/>
          </a:prstGeom>
          <a:ln w="28575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hicagorazom.com/wp-content/uploads/2015/05/7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59CBEF"/>
              </a:clrFrom>
              <a:clrTo>
                <a:srgbClr val="59CB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529755"/>
            <a:ext cx="2901551" cy="2113086"/>
          </a:xfrm>
          <a:prstGeom prst="ellipse">
            <a:avLst/>
          </a:prstGeom>
          <a:ln w="28575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vishivochka.at.ua/ind/thumb_400_1234436707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20" y="2087037"/>
            <a:ext cx="2515560" cy="2457402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cs5.livemaster.ru/storage/cd/51/b9f6b0c98cda9358e748d15a36rb--ukrasheniya-ukrainskij-venochek-ukrainochka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b="13026"/>
          <a:stretch/>
        </p:blipFill>
        <p:spPr bwMode="auto">
          <a:xfrm>
            <a:off x="1403648" y="354385"/>
            <a:ext cx="2952328" cy="1711603"/>
          </a:xfrm>
          <a:prstGeom prst="ellipse">
            <a:avLst/>
          </a:prstGeom>
          <a:ln w="28575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dnz354.edu.kh.ua/files2/images/%D0%9A%D0%B0%D1%80%D1%82%D0%B8%D0%BD%D0%BA%D0%B8/%D0%92%D1%96%D0%BD%D0%BE%D1%87%D0%BE%D0%B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20" y="4321150"/>
            <a:ext cx="2641923" cy="2321691"/>
          </a:xfrm>
          <a:prstGeom prst="ellipse">
            <a:avLst/>
          </a:prstGeom>
          <a:ln w="28575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cJ0aWHwvyC0/VCmSl9hNlYI/AAAAAAAAAD4/JzyS6-0SM6A/s1600/80845_html_6533c39e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76" y="2065988"/>
            <a:ext cx="3082494" cy="2499500"/>
          </a:xfrm>
          <a:prstGeom prst="ellipse">
            <a:avLst/>
          </a:prstGeom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heatrical.com.ua/images/efgallery2/golovnie%20ubori/venochek_0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 bwMode="auto">
          <a:xfrm>
            <a:off x="4473192" y="299370"/>
            <a:ext cx="1781791" cy="1652318"/>
          </a:xfrm>
          <a:prstGeom prst="ellipse">
            <a:avLst/>
          </a:prstGeom>
          <a:ln w="2857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45929" y="292101"/>
            <a:ext cx="3888432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МИСТЕЦТВО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2290" name="Picture 2" descr="http://rukotvory.com.ua/wp-content/uploads/2011/11/DSC_4856-560x3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8"/>
          <a:stretch/>
        </p:blipFill>
        <p:spPr bwMode="auto">
          <a:xfrm>
            <a:off x="4137665" y="4005064"/>
            <a:ext cx="4793392" cy="2661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zakarpattya.net.ua/postimages/pub/2014/08/IMG_62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7"/>
          <a:stretch/>
        </p:blipFill>
        <p:spPr bwMode="auto">
          <a:xfrm>
            <a:off x="1259632" y="877392"/>
            <a:ext cx="5129847" cy="3343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23728" y="4960179"/>
            <a:ext cx="1844843" cy="6827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ВІНКА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84168" y="1977740"/>
            <a:ext cx="284688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ПЛЕТІННЯ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76528" y="282576"/>
            <a:ext cx="4931775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СХЕМА   ВІНОЧКА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b="21863"/>
          <a:stretch/>
        </p:blipFill>
        <p:spPr bwMode="auto">
          <a:xfrm>
            <a:off x="2800438" y="916985"/>
            <a:ext cx="1487665" cy="1395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/>
          <a:stretch/>
        </p:blipFill>
        <p:spPr bwMode="auto">
          <a:xfrm>
            <a:off x="4175658" y="740564"/>
            <a:ext cx="1253099" cy="1534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farm4.static.flickr.com/3259/3161858727_e4fe8bdf6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r="10508"/>
          <a:stretch/>
        </p:blipFill>
        <p:spPr bwMode="auto">
          <a:xfrm>
            <a:off x="5266687" y="946649"/>
            <a:ext cx="1391922" cy="13135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1"/>
          <a:stretch/>
        </p:blipFill>
        <p:spPr bwMode="auto">
          <a:xfrm>
            <a:off x="1778016" y="1700790"/>
            <a:ext cx="1433136" cy="1301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64" y="1559833"/>
            <a:ext cx="1395872" cy="14211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64770"/>
            <a:ext cx="1842349" cy="13296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83" y="2764462"/>
            <a:ext cx="1567545" cy="1281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98113"/>
            <a:ext cx="1266285" cy="1401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12" y="3933851"/>
            <a:ext cx="1780643" cy="13673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39" y="5103440"/>
            <a:ext cx="1609006" cy="1152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08" y="5003180"/>
            <a:ext cx="1700591" cy="12341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20" y="5048894"/>
            <a:ext cx="1266388" cy="1666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337759" y="2192921"/>
            <a:ext cx="1134711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Мальва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96824" y="2192921"/>
            <a:ext cx="1174430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Півонія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479504" y="2143654"/>
            <a:ext cx="969227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Ружа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565952" y="2552607"/>
            <a:ext cx="971096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Барвінок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831104" y="2595865"/>
            <a:ext cx="1392925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Безсмертник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116326" y="4766245"/>
            <a:ext cx="1073677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Ромашка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469716" y="4646720"/>
            <a:ext cx="915868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Деревій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662349" y="4109469"/>
            <a:ext cx="996260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Волошка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013016" y="3316773"/>
            <a:ext cx="1226076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Цвіт</a:t>
            </a:r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вишні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435231" y="3308411"/>
            <a:ext cx="1460024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Цвіт</a:t>
            </a:r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1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яблуні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662349" y="4677877"/>
            <a:ext cx="942442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Калина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915816" y="4182225"/>
            <a:ext cx="1226076" cy="337195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Любисток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Картинки по запросу калина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1741" y="5122986"/>
            <a:ext cx="1383684" cy="922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33600" y="1916832"/>
            <a:ext cx="3110408" cy="28098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ДЕРЕВІЙ  – </a:t>
            </a:r>
          </a:p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квітка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</a:p>
          <a:p>
            <a:pPr algn="l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нескореності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Picture 4" descr="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/>
        </p:blipFill>
        <p:spPr bwMode="auto">
          <a:xfrm>
            <a:off x="4788024" y="620688"/>
            <a:ext cx="3995738" cy="492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204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868144" y="685701"/>
            <a:ext cx="252028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МАЛЬВА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25088"/>
          <a:stretch/>
        </p:blipFill>
        <p:spPr>
          <a:xfrm>
            <a:off x="1436812" y="1109638"/>
            <a:ext cx="3528392" cy="2872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91791"/>
            <a:ext cx="3829050" cy="252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27" y="4034890"/>
            <a:ext cx="3887788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38661" y="324706"/>
            <a:ext cx="2223864" cy="7559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РУЖА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561" y="4927426"/>
            <a:ext cx="243150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ПІВОНІЯ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79712" y="261939"/>
            <a:ext cx="4752528" cy="6340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БЕЗСМЕРТНИК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http://radio.gradleva.com/pics/bezsmertn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3600400" cy="3445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://xvatit.com/upload/medialibrary/8c0/8c0b6c08dc006052ebbd104beac89b9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31" y="3212976"/>
            <a:ext cx="3799259" cy="2849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84291" y="2307492"/>
            <a:ext cx="2880320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БАРВІНОК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7139136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ЦВІТ  ЯБЛУНІ  ТА  ВИШНІ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http://static.iloveukraine.com.ua/p/0/59/59677/aee1b82f16e3239530f4e7eb036e1931_600x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80" y="953294"/>
            <a:ext cx="4644516" cy="3483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ustunchik.ua/uploads/checkyourself/18ccdc1c8bf430998032c9b0163751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01" y="3356992"/>
            <a:ext cx="4331882" cy="32489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9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7450" y="1412776"/>
            <a:ext cx="3423705" cy="14355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ЛЮБИСТОК</a:t>
            </a:r>
          </a:p>
          <a:p>
            <a:pPr algn="l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l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http://horosho-zhivem.ru/wp-content/uploads/2014/10/lubi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390" y="510394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6" name="Picture 4" descr="https://pp.vk.me/c620423/v620423310/ece2/ivGmHbbI5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84" y="3616521"/>
            <a:ext cx="3916246" cy="29334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895958" y="4509120"/>
            <a:ext cx="309634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ВОЛОШКА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Мета: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8139" y="846138"/>
            <a:ext cx="7414691" cy="6011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виховувати любов до своєї країни, шанобливого ставлення до родини, поваги до народних традицій і звичаїв, до рідної та державної мови, національних цінностей українського народу;</a:t>
            </a:r>
          </a:p>
          <a:p>
            <a:pPr fontAlgn="base"/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створити умови, за яких діти з обмеженими можливостями можуть успішно реалізувати свої загальнолюдські права, стати корисними громадянами своєї держави;</a:t>
            </a:r>
          </a:p>
          <a:p>
            <a:pPr fontAlgn="base"/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виховувати почуття  гордості за свій народ, любов до рідної мови та своєї землі; </a:t>
            </a:r>
          </a:p>
          <a:p>
            <a:pPr fontAlgn="base"/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формувати особистісні якості  - риси громадянина: прищеплювати дітям упевненість, що вони живуть у найкращій країні, навчаючи шанувати символи, закони своєї держави; навчати прагнути робити добро, бути корисними своєму народу</a:t>
            </a:r>
          </a:p>
          <a:p>
            <a:pPr fontAlgn="base"/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удосконалювати психічні процеси: цілеспрямоване сприймання, розвиток пам’яті, мислення, а саме: прагнення до усвідомлення і узагальнення оточуючого світу, розуміння  абстрактних понять, кращого розуміння словесних завдань і їх виконування;</a:t>
            </a:r>
          </a:p>
          <a:p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виховувати в дітей моральну культуру,</a:t>
            </a:r>
          </a:p>
          <a:p>
            <a:pPr fontAlgn="base"/>
            <a:r>
              <a:rPr lang="uk-UA" sz="1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соціалізовувати</a:t>
            </a:r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дітей через індивідуальне виховання та навчання, наближення дітей з особливими потребами до цінностей Батьківщини.</a:t>
            </a:r>
          </a:p>
          <a:p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виховувати  зацікавленість, бажання взнати більше через ознайомлення з усною народною творчістю.</a:t>
            </a:r>
          </a:p>
          <a:p>
            <a:pPr fontAlgn="base"/>
            <a:r>
              <a:rPr lang="uk-UA" sz="1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розширювати коло спілкування дітей з обмеженими можливостями. </a:t>
            </a:r>
          </a:p>
        </p:txBody>
      </p:sp>
    </p:spTree>
    <p:extLst>
      <p:ext uri="{BB962C8B-B14F-4D97-AF65-F5344CB8AC3E}">
        <p14:creationId xmlns:p14="http://schemas.microsoft.com/office/powerpoint/2010/main" val="22541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03848" y="447378"/>
            <a:ext cx="4176464" cy="8213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РОМАШКА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42" name="Picture 2" descr="http://farmakolog.ru/galery/travamed/2011/04/Matricaria_chamomilla-300x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76003"/>
            <a:ext cx="5472608" cy="4688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256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63688" y="274638"/>
            <a:ext cx="6408712" cy="8273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КАЛИНА – символ 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України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266" name="Picture 2" descr="http://farming.by/wp-content/uploads/2012/06/%D0%9A%D0%90%D0%9B%D0%98%D0%9D%D0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29" y="1101969"/>
            <a:ext cx="7518006" cy="5638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404664"/>
            <a:ext cx="404619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ЗБІР   КВІТІВ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http://st.depositphotos.com/2313517/4944/i/950/depositphotos_49442547-stock-photo-silhouette-of-woman-picking-wildflow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54" y="275804"/>
            <a:ext cx="3123902" cy="20826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6" name="Picture 4" descr="http://2.bp.blogspot.com/-EbWwsCoTS7A/VMmAf9V96ZI/AAAAAAAAASQ/Tygf4hLOxIs/s1600/f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24" y="4365104"/>
            <a:ext cx="3136701" cy="21583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 descr="http://img11.wild-mistress.ru/4386079/4386079-03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17681"/>
          <a:stretch/>
        </p:blipFill>
        <p:spPr bwMode="auto">
          <a:xfrm>
            <a:off x="5739953" y="2339727"/>
            <a:ext cx="3151584" cy="20253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80" name="Picture 8" descr="Картинки по запросу свіжий вінок на добр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5"/>
            <a:ext cx="4032448" cy="350524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91680" y="404664"/>
            <a:ext cx="374441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ПЛЕТЕМО ВІНОЧОК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4547" y="2003909"/>
            <a:ext cx="5677693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ЦЕ Я — УКРАЇНА!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Я ЗАВЖДИ В ВІНОЧКУ.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В ТАКОМУ Ж ВІНОЧКУ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Й УСІ МОЇ ДОЧКИ.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В ТАКИХ ОТ ВІНКАХ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МИ ПРИХОДИМ НА СВЯТО.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Я БУДУ ВАС ВЧИТИ В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 ВІНОЧОК СПЛІТАТИ.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ПРО КВІТИ, СТРІЧКИ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ВАМ УСІМ РОЗПОВІМ,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БО ЗНАТИ ПРО ЦЕ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НАМ ПОТРІБНО УСІМ.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3076" name="Picture 4" descr="http://svitppt.com.ua/images/58/57197/770/img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53733" b="44601"/>
          <a:stretch/>
        </p:blipFill>
        <p:spPr bwMode="auto">
          <a:xfrm>
            <a:off x="5076056" y="135483"/>
            <a:ext cx="3864992" cy="37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9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23839" y="548680"/>
            <a:ext cx="6963419" cy="1846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ВИБЕРУ НАЙКРАЩІ З УСІХ КВІТІВ,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ДУШУ КВІТІВ ЗМОЖУ ПРОЧИТАТИ,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І ВІНОК НАЙКРАСИВІШИЙ В СВІТІ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БУДЕ НАША УКРАЇНКА МАТИ. </a:t>
            </a:r>
          </a:p>
          <a:p>
            <a:pPr indent="450215" algn="just">
              <a:spcAft>
                <a:spcPts val="0"/>
              </a:spcAft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endParaRPr lang="uk-UA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6" name="Picture 2" descr="http://www.znaika-club.com.ua/upload/Image/excurs/Kypalskij%20venok/ivana-kypa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95339"/>
            <a:ext cx="6267279" cy="3985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430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18002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705394"/>
            <a:ext cx="547260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ПОДИВИСЯ, ДРУЖЕ, ЯКІ КВІТИ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НАРОДИЛА УКРАЇНА-МАТИ!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КОЖЕН ПОДОЛЯНИН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              МУСИТЬ ВМІТИ 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СПЛЕСТИ ЦЕЙ ВІНОК —</a:t>
            </a:r>
          </a:p>
          <a:p>
            <a:pPr indent="450215" algn="just">
              <a:spcAft>
                <a:spcPts val="0"/>
              </a:spcAft>
            </a:pP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               І ПРОЧИТАТИ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uk-UA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8" name="Picture 4" descr="http://about-ukraine.com/userfiles/image/%D1%81%D0%B8%D0%BC%D0%B2%D0%BE%D0%BB%D0%B8/%D0%B3%D0%B2%D0%BE%D0%B7%D0%B4%D0%B8%D0%BA%D0%B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5840">
            <a:off x="2269086" y="3585370"/>
            <a:ext cx="3058448" cy="3058448"/>
          </a:xfrm>
          <a:prstGeom prst="ellipse">
            <a:avLst/>
          </a:prstGeom>
          <a:ln w="381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ocls.kyivlibs.org.ua/gaidar/g_koleydockop_2015/2015_05_07/95348307_0_9a4dc_7ff0e5ef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6495">
            <a:off x="5098401" y="2512429"/>
            <a:ext cx="4200458" cy="33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100811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77122"/>
            <a:ext cx="518457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БАРВІНКУ ХРЕЩАТИЙ,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БУЯЙ БІЛЯ ХАТИ,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БУДУ ТЕБЕ ПОЛИВАТИ,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ЦВІТ БЛАКИТІ ШАНУВАТИ.</a:t>
            </a:r>
          </a:p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І ЛИСТОЧКИ ТВОЇ</a:t>
            </a:r>
          </a:p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У ВІНОЧОК ВПЛІТАТИ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3314" name="Picture 2" descr="http://likarski-roslini.net.ua/wp-content/uploads/2014/06/zagaln%D1%96-v%D1%96domost%D1%96-pro-barv%D1%96nok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861">
            <a:off x="3729570" y="4337068"/>
            <a:ext cx="23622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g0.liveinternet.ru/images/attach/c/7/94/914/94914116____nezhnostal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796">
            <a:off x="4299318" y="184656"/>
            <a:ext cx="3713715" cy="21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0.liveinternet.ru/images/attach/c/7/94/914/94914116____nezhnostal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4978">
            <a:off x="5918467" y="3038786"/>
            <a:ext cx="3713715" cy="21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404664"/>
            <a:ext cx="561662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ДРІМАЄ ВСЕСВІТ НА ТРАВИЦІ,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ПІДПЕРШИ ЗІРКОЮ ЩОКУ,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СТОЇТЬ ПО ПОЯС В УКРАЇНІ,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РОМАШКА В БІЛОМУ ВІНКУ.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026" name="Picture 2" descr="http://1.bp.blogspot.com/-EzyTUAw9Jd4/VaSjszI6qjI/AAAAAAAAFnA/fmjxnP-Aah8/s1600/image%2Bmm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5760640" cy="4345683"/>
          </a:xfrm>
          <a:prstGeom prst="ellipse">
            <a:avLst/>
          </a:prstGeom>
          <a:ln w="28575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68882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4975" y="846138"/>
            <a:ext cx="653202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НА ПРОСТОРАХ ПОЛЯ </a:t>
            </a:r>
          </a:p>
          <a:p>
            <a:pPr marL="450215">
              <a:spcAft>
                <a:spcPts val="0"/>
              </a:spcAft>
            </a:pP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                        ЗОЛОТОГО</a:t>
            </a:r>
          </a:p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СИНІ ЗІРОЧКИ ТРЕМТЯТЬ,</a:t>
            </a:r>
          </a:p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МОВ ШМАТОЧКИ НЕБА </a:t>
            </a:r>
          </a:p>
          <a:p>
            <a:pPr marL="450215">
              <a:spcAft>
                <a:spcPts val="0"/>
              </a:spcAft>
            </a:pP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                       ГОЛУБОГО</a:t>
            </a:r>
          </a:p>
          <a:p>
            <a:pPr marL="450215">
              <a:spcAft>
                <a:spcPts val="0"/>
              </a:spcAft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ВИГРАЮТЬ, ВИБЛИСКУЮТЬ, </a:t>
            </a:r>
          </a:p>
          <a:p>
            <a:pPr marL="450215">
              <a:spcAft>
                <a:spcPts val="0"/>
              </a:spcAft>
            </a:pP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                                     ГОРЯТЬ.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4338" name="Picture 2" descr="http://3varta.com.ua/image/data/%D0%A5%D0%B0%D1%80%D1%87%D0%BE%D0%B2%D1%96%20%D1%80%D0%BE%D1%81%D0%BB%D0%B8%D0%BD%D0%B8/dikorosi/voloshk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DF7"/>
              </a:clrFrom>
              <a:clrTo>
                <a:srgbClr val="FC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428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xn-----7kcababy9cenrjhoks5a1gq9l.xn--p1ai/Foto-novosti/vasil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90" y="3853122"/>
            <a:ext cx="3775670" cy="283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3varta.com.ua/image/data/%D0%A5%D0%B0%D1%80%D1%87%D0%BE%D0%B2%D1%96%20%D1%80%D0%BE%D1%81%D0%BB%D0%B8%D0%BD%D0%B8/dikorosi/voloshk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DF7"/>
              </a:clrFrom>
              <a:clrTo>
                <a:srgbClr val="FC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653">
            <a:off x="6248919" y="3573017"/>
            <a:ext cx="2428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0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52171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1232" y="1017787"/>
            <a:ext cx="4572000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ВІНОЧКУ НАШІМ 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РІЗНОБАРВНІ КВІТИ — 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 УКРАЇНИ 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ДАРУНОК ЛІТА.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ВПЛЕТЕМ В ВІНОЧОК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 ЧЕРВОНІ МАКИ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КВІТКУ НЕСКОРЕНОСТІ 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 ВІЧНОЇ ПОДЯКИ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i.i.ua/photo/images/pic/4/3/3130334_c1c16df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17638"/>
            <a:ext cx="1628278" cy="31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ages.ua.prom.st/420544289_w200_h200_cid42563_pid292163172-3910c31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81" y="28529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s.ua.prom.st/420544289_w200_h200_cid42563_pid292163172-3910c31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887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ua.prom.st/420544289_w200_h200_cid42563_pid292163172-3910c31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21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ages.ua.prom.st/420544289_w200_h200_cid42563_pid292163172-3910c31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4" y="44341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ages.ua.prom.st/420544289_w200_h200_cid42563_pid292163172-3910c31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81" y="84613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39752" y="274638"/>
            <a:ext cx="4312824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СВІТ   КВІТІВ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28" y="1708920"/>
            <a:ext cx="2664296" cy="1999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6" name="Picture 10" descr="Картинки по запросу Квіти в са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26" y="2950667"/>
            <a:ext cx="2464056" cy="187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96" y="771600"/>
            <a:ext cx="2541286" cy="1909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85" y="978739"/>
            <a:ext cx="2937085" cy="1959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gway.com.ua/img/id_126/dubai-miracle-garden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71477"/>
            <a:ext cx="2598366" cy="194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 descr="Картинки по запросу Квіти для душі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21" y="4509120"/>
            <a:ext cx="2544110" cy="2034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0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3600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6386" name="Picture 2" descr="http://lib.pedpresa.ua/wp-content/uploads/2015/06/DNZ_4_Teremor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2430" y="243419"/>
            <a:ext cx="5851346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274638"/>
            <a:ext cx="7139136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СТРІЧКИ   У ВІНКУ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СЛУХАЄМО СЕРЦЕМ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6833" y="246460"/>
            <a:ext cx="4572000" cy="63709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КОЖНА СТРІЧКА КОЛЬОРОВА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ВІНОЧКУ МАЄ МОВУ.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КОЖНА СТРІЧКА РОЗМОВЛЯЄ,   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ПРО ТЕ РОЗПОВІДАЄ.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КОЖНА СТРІЧКА ЩОСЬ ТА ЗНАЧИТЬ.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ВМІЙТЕ СЕРЦЕМ ЦЕ ПОБАЧИТЬ,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ВМІЙТЕ СТРІЧКУ РОЗУМІТИ,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ВЧІТЬСЯ СЛУХАТЬ СЕРЦЕМ, ДІТИ!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master-vpu25.ucoz.ua/kartinki/vinoch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566" y="1922532"/>
            <a:ext cx="4737056" cy="3141479"/>
          </a:xfrm>
          <a:prstGeom prst="ellipse">
            <a:avLst/>
          </a:prstGeom>
          <a:ln w="2857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19672" y="282576"/>
            <a:ext cx="612068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НАЙПЕРША СТРІЧКА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54423"/>
            <a:ext cx="4392488" cy="374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артинки по запросу коричневый ба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72495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95936" y="4509120"/>
            <a:ext cx="4824536" cy="18942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КОРИЧНЕВА, ЯК І ЗЕМЛЯ. </a:t>
            </a:r>
          </a:p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ЯКА УСІМ НАМ РІДНА МАТИ. </a:t>
            </a:r>
          </a:p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ЦЮ СТРІЧКУ І ПОВИНЕН Я </a:t>
            </a:r>
          </a:p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ВІНОК НАЙПЕРШОЮ  В'ЯЗАТИ.</a:t>
            </a:r>
            <a:endParaRPr lang="uk-UA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91880" y="188640"/>
            <a:ext cx="3578258" cy="13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СОНЯЧНІ 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СТРІЧКИ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9458" name="Picture 2" descr="http://img.cookorama.net/uploads/images/00/00/02/2013/03/01/ec022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812">
            <a:off x="7052221" y="222435"/>
            <a:ext cx="1674563" cy="22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.cookorama.net/uploads/images/00/00/02/2013/03/01/ec022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8980">
            <a:off x="6727538" y="4395548"/>
            <a:ext cx="2138078" cy="19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5396" b="2933"/>
          <a:stretch/>
        </p:blipFill>
        <p:spPr bwMode="auto">
          <a:xfrm>
            <a:off x="1369215" y="1082754"/>
            <a:ext cx="2952328" cy="28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499992" y="2299489"/>
            <a:ext cx="4392488" cy="1597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FFC000"/>
                </a:solidFill>
              </a:rPr>
              <a:t>ЖОВТІ СТРІЧЕЧКИ ПОВИННІ </a:t>
            </a:r>
          </a:p>
          <a:p>
            <a:r>
              <a:rPr lang="uk-UA" sz="2000" b="1" dirty="0" smtClean="0">
                <a:solidFill>
                  <a:srgbClr val="FFC000"/>
                </a:solidFill>
              </a:rPr>
              <a:t>МИ З ОБОХ БОКІВ В'ЯЗАТИ. </a:t>
            </a:r>
          </a:p>
          <a:p>
            <a:r>
              <a:rPr lang="uk-UA" sz="2000" b="1" dirty="0" smtClean="0">
                <a:solidFill>
                  <a:srgbClr val="FFC000"/>
                </a:solidFill>
              </a:rPr>
              <a:t>ТАК ОТ СОНЯЧНЕ ПРОМІННЯ</a:t>
            </a:r>
          </a:p>
          <a:p>
            <a:r>
              <a:rPr lang="uk-UA" sz="2000" b="1" dirty="0" smtClean="0">
                <a:solidFill>
                  <a:srgbClr val="FFC000"/>
                </a:solidFill>
              </a:rPr>
              <a:t> БУДЕ ЗЕМЛЮ ОБНІМАТИ.</a:t>
            </a:r>
            <a:endParaRPr lang="uk-UA" sz="2000" b="1" dirty="0">
              <a:solidFill>
                <a:srgbClr val="FFC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67744" y="4437112"/>
            <a:ext cx="4126598" cy="216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FFC000"/>
                </a:solidFill>
              </a:rPr>
              <a:t>ЦІ СТРІЧКИ, ЯК СОНЦЕ, ЖОВТІ. </a:t>
            </a:r>
          </a:p>
          <a:p>
            <a:r>
              <a:rPr lang="uk-UA" sz="2000" b="1" dirty="0" smtClean="0">
                <a:solidFill>
                  <a:srgbClr val="FFC000"/>
                </a:solidFill>
              </a:rPr>
              <a:t>СТРІЧКА ЦЯ І СТРІЧКА ЦЯ. </a:t>
            </a:r>
          </a:p>
          <a:p>
            <a:r>
              <a:rPr lang="uk-UA" sz="2000" b="1" dirty="0" smtClean="0">
                <a:solidFill>
                  <a:srgbClr val="FFC000"/>
                </a:solidFill>
              </a:rPr>
              <a:t>ХАЙ ПРИ СОНЯЧНІЙ ПОГОДІ </a:t>
            </a:r>
          </a:p>
          <a:p>
            <a:r>
              <a:rPr lang="uk-UA" sz="2000" b="1" dirty="0" smtClean="0">
                <a:solidFill>
                  <a:srgbClr val="FFC000"/>
                </a:solidFill>
              </a:rPr>
              <a:t>НА ЗЕМЛІ В НАС ЙДЕ ЖИТТЯ.</a:t>
            </a:r>
            <a:endParaRPr lang="uk-UA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91880" y="225041"/>
            <a:ext cx="4968552" cy="7556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ЗЕЛЕНІ  СТРІЧКИ</a:t>
            </a:r>
            <a:endParaRPr lang="ru-RU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0482" name="Picture 2" descr="http://img.cookorama.net/uploads/images/00/00/02/2012/10/31/12cae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58" y="4000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thumbs.dreamstime.com/t/shiny-green-satin-ribbon-white-background-studio-shot-4576128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315416"/>
            <a:ext cx="302433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r="3343" b="1260"/>
          <a:stretch/>
        </p:blipFill>
        <p:spPr bwMode="auto">
          <a:xfrm>
            <a:off x="1115616" y="1124743"/>
            <a:ext cx="4001902" cy="41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804817" y="1124743"/>
            <a:ext cx="4128764" cy="19444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ОТ </a:t>
            </a:r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СТРІЧКА СВІТЛА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І СТРІЧКА ТЕМНА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АЛЕ І ТА, І ЦЯ ЗЕЛЕНА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ЗЕЛЕНІ ЩЕ Й САМА ПРИРОДА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ЦЕ – ЮНІСТЬ, ЦЕ – КРАСА, 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ЦЕ ВРОДА!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7824" y="4865489"/>
            <a:ext cx="4632820" cy="179621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ДО СОНЦЯ </a:t>
            </a:r>
            <a:r>
              <a:rPr lang="uk-UA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БЛИЖЧЕ </a:t>
            </a:r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БУТИ МРІЮТЬ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ОТОЖ ПРИВ’ЯЖЕМ. 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ХАЙ РАДІЮТЬ!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ДИВИСЬ ЯК ТЯГНЕТЬСЯ ДО СОНЦЯ</a:t>
            </a:r>
          </a:p>
          <a:p>
            <a:r>
              <a:rPr lang="uk-UA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ПРИРОДА, СОНЕЧКОВА ДОЦЯ</a:t>
            </a:r>
          </a:p>
        </p:txBody>
      </p:sp>
    </p:spTree>
    <p:extLst>
      <p:ext uri="{BB962C8B-B14F-4D97-AF65-F5344CB8AC3E}">
        <p14:creationId xmlns:p14="http://schemas.microsoft.com/office/powerpoint/2010/main" val="42186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47525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СИНЯ   БЛАКИТЬ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1506" name="Picture 2" descr="http://1.bp.blogspot.com/-lu4o4Sz-6Ws/VmWKnGVQDyI/AAAAAAAAARI/5B2CPmFLfI4/s1600/1333317518_sinyaya-lenta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8734" r="11369" b="9008"/>
          <a:stretch/>
        </p:blipFill>
        <p:spPr bwMode="auto">
          <a:xfrm>
            <a:off x="7350580" y="347491"/>
            <a:ext cx="1384896" cy="21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st2.depositphotos.com/2143989/7649/v/450/depositphotos_76493471-Light-blue-ribbon-as-symbol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t="6889" r="22943" b="7778"/>
          <a:stretch/>
        </p:blipFill>
        <p:spPr bwMode="auto">
          <a:xfrm>
            <a:off x="1979712" y="4653136"/>
            <a:ext cx="1318792" cy="20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33" y="3356992"/>
            <a:ext cx="3431669" cy="33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483768" y="1052736"/>
            <a:ext cx="4752528" cy="17331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НЕБА СТРІЧКА,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СТРІЧКА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РІЧКИ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 СТРІЧКИ, НАЧЕ СЕСТРИЧКИ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СИНЯ СТРІЧКА І БЛАКИТНА _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 В ВІНОЧКУ КОЖНА КВІТНЕ.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3648" y="3140968"/>
            <a:ext cx="4402320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В’ЯЖЕМ БЛИЖЧЕ ДО ПРИРОДИ </a:t>
            </a:r>
          </a:p>
          <a:p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СТРІЧКУ-НЕБО, СТРІЧКУ-ВОДУ</a:t>
            </a:r>
          </a:p>
          <a:p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ЧИСТИМИ ВОНИ НАМ ТРЕБА</a:t>
            </a:r>
          </a:p>
          <a:p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ЧИСТІ ВОДИ, МИРНЕ НЕБО!</a:t>
            </a:r>
            <a:endParaRPr lang="uk-UA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07704" y="221655"/>
            <a:ext cx="3600400" cy="6515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ОРАНЖЕВА </a:t>
            </a:r>
          </a:p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СТРІЧКА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AutoShape 2" descr="Картинки по запросу оранжева стріч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2374"/>
            <a:ext cx="4139952" cy="40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31840" y="4028678"/>
            <a:ext cx="4952123" cy="2649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БІЛИЙ ХЛІБ, ЩО ТІЛЬКИ З ПІЧКИ,</a:t>
            </a:r>
          </a:p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АБО КОЛОС, ЩО ДОСТИГ,</a:t>
            </a:r>
          </a:p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ОТАКИМ БИ БУТИ МІГ.</a:t>
            </a:r>
          </a:p>
          <a:p>
            <a:endParaRPr lang="uk-UA" sz="20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ЦЯ ОРАНЖЕВО-РУМ'ЯНА</a:t>
            </a:r>
          </a:p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СТРІЧКА СИМВОЛОМ ХАЙ СТАНЕ</a:t>
            </a:r>
          </a:p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ЗОЛОТА КОЛОССЯ, НИВИ,</a:t>
            </a:r>
          </a:p>
          <a:p>
            <a:r>
              <a:rPr lang="uk-UA" sz="20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З ХЛІБОМ ЗАВЖДИ ЩОБ БУЛИ ВИ!</a:t>
            </a:r>
            <a:endParaRPr lang="uk-UA" sz="20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9"/>
            <a:ext cx="23762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6192688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ФІОЛЕТОВА СТРІЧКА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3554" name="Picture 2" descr="Картинки по запросу фіолетова стрічк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2DEDF"/>
              </a:clrFrom>
              <a:clrTo>
                <a:srgbClr val="E2DE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3031762" cy="227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401057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778792" y="1772816"/>
            <a:ext cx="4104456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СТРІЧКА: КОЛІР — ФІОЛЕТ. 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СТРІЧКУ Й ЦЮ В СТРІЧОК БУКЕТ ДОДАМО. </a:t>
            </a:r>
          </a:p>
          <a:p>
            <a:r>
              <a:rPr lang="uk-U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НЕХАЙ ВОНА 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БУДЕ РОЗУМОМ ЯСНА.</a:t>
            </a:r>
            <a:endParaRPr lang="uk-UA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5688632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МАЛИНОВА СТРІЧКА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3" name="AutoShape 4" descr="Картинки по запросу рожева стріч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r="28521"/>
          <a:stretch/>
        </p:blipFill>
        <p:spPr bwMode="auto">
          <a:xfrm rot="1411558">
            <a:off x="5794218" y="792465"/>
            <a:ext cx="2301064" cy="345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75" y="980728"/>
            <a:ext cx="379181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39952" y="4437112"/>
            <a:ext cx="4608512" cy="21602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ЩЕДРА, НАЧЕ КУЩ МАЛИНИ.      </a:t>
            </a:r>
          </a:p>
          <a:p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ДО ВІНОЧКА УКРАЇНИ    </a:t>
            </a:r>
          </a:p>
          <a:p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СТРІЧКУ МИ ОЦЮ ВПЛЕТЕМО</a:t>
            </a:r>
          </a:p>
          <a:p>
            <a:r>
              <a:rPr lang="uk-UA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ЩИРІ СЕРЦЕМ ЩОБ БУЛИ МИ</a:t>
            </a:r>
            <a:endParaRPr lang="uk-UA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19561" y="332656"/>
            <a:ext cx="3362641" cy="14691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РОЖЕВА 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СТРІЧКА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69116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57344" y="2019065"/>
            <a:ext cx="4032448" cy="17281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ЩОБ В ДОСТАТКУ ЖИТИ, </a:t>
            </a:r>
          </a:p>
          <a:p>
            <a:r>
              <a:rPr lang="uk-UA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ЩОБ БАГАТСТВО МАТИ, </a:t>
            </a:r>
          </a:p>
          <a:p>
            <a:r>
              <a:rPr lang="uk-UA" sz="2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ТРЕБА І РОЖЕВУ СТРІЧКУ ДОВ'ЯЗАТИ.</a:t>
            </a:r>
          </a:p>
          <a:p>
            <a:r>
              <a:rPr lang="uk-UA" b="1" i="1" dirty="0"/>
              <a:t> </a:t>
            </a:r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21088"/>
            <a:ext cx="3221112" cy="236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3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51720" y="292101"/>
            <a:ext cx="5688632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КВІТИ   БІЛЯ   ОСЕЛЬ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Картинки по запросу квіти біля української ха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3780420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35641"/>
            <a:ext cx="3326321" cy="24947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 descr="http://ic.pics.livejournal.com/valya_zakhabura/10215932/5097/5097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86" y="4149080"/>
            <a:ext cx="3072340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80" name="Picture 8" descr="Картинки по запросу айстри біля української ха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6" y="3802780"/>
            <a:ext cx="3339668" cy="2498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30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4104456" cy="6340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БІЛІ СТРІЧКИ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s://upload.wikimedia.org/wikipedia/commons/thumb/4/40/White_ribbon.svg/200px-White_ribb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50805"/>
            <a:ext cx="1905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4/40/White_ribbon.svg/200px-White_ribb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1905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4.bp.blogspot.com/-mjwjGXKdWsY/VdRxJhEVv5I/AAAAAAAAL9I/qotkhL4Lda4/s1600/%25D0%2592%25D1%2596%25D0%25BD%25D0%25BE%25D1%2587%25D0%25BE%25D0%25BA%2B%2B%25D1%2583%25D0%25BA%25D1%2580%25D0%25B0%25D1%2597%25D0%25BD%25D1%2581%25D1%258C%25D0%25BA%25D0%25B8%25D0%25B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6952"/>
            <a:ext cx="3816424" cy="37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19872" y="980728"/>
            <a:ext cx="5328592" cy="21602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БІЛІ — БЛИЖЧЕ ДО ОБЛИЧЧЯ. </a:t>
            </a:r>
          </a:p>
          <a:p>
            <a:r>
              <a:rPr lang="uk-UA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ЧИСТОТА ДУШІ ВСІМ ЛИЧИТЬ. </a:t>
            </a:r>
          </a:p>
          <a:p>
            <a:r>
              <a:rPr lang="uk-UA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УКРАЇНІ ДО ЛИЦЯ</a:t>
            </a:r>
          </a:p>
          <a:p>
            <a:r>
              <a:rPr lang="uk-UA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БІЛА СТРІЧЕЧКА ОЦЯ.</a:t>
            </a:r>
          </a:p>
          <a:p>
            <a:r>
              <a:rPr lang="uk-UA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НЕ ОДНА ВОНА В ВІНОЧКУ. </a:t>
            </a:r>
          </a:p>
          <a:p>
            <a:r>
              <a:rPr lang="uk-UA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БАЧИШ, БІЛІ ДВА СТРУМОЧКИ.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12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ilt.com.ua/admin/bindata/_0215714_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734481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15716" y="2492896"/>
            <a:ext cx="6552728" cy="31683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ХТО ВМІЄ ВІНОЧОК     </a:t>
            </a:r>
          </a:p>
          <a:p>
            <a:pPr algn="l"/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b="1" dirty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       ВИТИ, </a:t>
            </a:r>
          </a:p>
          <a:p>
            <a:pPr algn="l"/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ТОЙ ВМІЄ ЖИТТЯ   </a:t>
            </a:r>
          </a:p>
          <a:p>
            <a:pPr algn="l"/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    ЛЮБИТИ!</a:t>
            </a:r>
            <a:endParaRPr lang="ru-RU" b="1" dirty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-media-cache-ak0.pinimg.com/originals/18/88/19/18881948bcae2c2ab63586894836e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13" y="747564"/>
            <a:ext cx="7128792" cy="503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11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75656" y="980728"/>
            <a:ext cx="7344816" cy="39464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 </a:t>
            </a:r>
          </a:p>
          <a:p>
            <a:r>
              <a:rPr lang="ru-RU" sz="8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НОВИХ </a:t>
            </a:r>
          </a:p>
          <a:p>
            <a:r>
              <a:rPr lang="ru-RU" sz="8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ЗУСТРІЧЕЙ!</a:t>
            </a:r>
            <a:endParaRPr lang="ru-RU" sz="88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uamodna.com/assets/articles/image/v7v2owj4/full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8663"/>
            <a:ext cx="4198417" cy="27884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http://cdn.thinglink.me/api/image/725205058286780416/1024/10/scaletowid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72684"/>
            <a:ext cx="4406647" cy="2891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188640"/>
            <a:ext cx="7139136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КВІТИ   НА  ПРЕДМЕТАХ ПОБУТУ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://svitppt.com.ua/images/58/57197/960/im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 r="61471" b="21254"/>
          <a:stretch/>
        </p:blipFill>
        <p:spPr bwMode="auto">
          <a:xfrm>
            <a:off x="6126712" y="1772816"/>
            <a:ext cx="2595553" cy="1649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20540" y="188640"/>
            <a:ext cx="4983707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КВІТИ  НА ОДЯЗІ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http://etnoxata.com.ua/image/data/stat/p2/p2_3/a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7D7D7"/>
              </a:clrFrom>
              <a:clrTo>
                <a:srgbClr val="D7D7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51400"/>
            <a:ext cx="2185853" cy="3386832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mages.ua.prom.st/582317728_w320_h450_6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8"/>
          <a:stretch/>
        </p:blipFill>
        <p:spPr bwMode="auto">
          <a:xfrm>
            <a:off x="6732241" y="360487"/>
            <a:ext cx="1800200" cy="2699320"/>
          </a:xfrm>
          <a:prstGeom prst="ellipse">
            <a:avLst/>
          </a:prstGeom>
          <a:ln w="1905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yshyvanky.kiev.ua/_sh/1/156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18428" r="3440" b="17039"/>
          <a:stretch/>
        </p:blipFill>
        <p:spPr bwMode="auto">
          <a:xfrm>
            <a:off x="3856487" y="1049809"/>
            <a:ext cx="2073457" cy="21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yshyvanky.kiev.ua/_sh/00/1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61" y="3138924"/>
            <a:ext cx="2262559" cy="15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ushuvanka.pl.ua/images/katalog_popup/suit/22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681C38"/>
              </a:clrFrom>
              <a:clrTo>
                <a:srgbClr val="681C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34" y="4221088"/>
            <a:ext cx="1590510" cy="2391868"/>
          </a:xfrm>
          <a:prstGeom prst="ellipse">
            <a:avLst/>
          </a:prstGeom>
          <a:ln w="1905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orinka-m.kiev.ua/uploaded/verxni055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12423" y="4660497"/>
            <a:ext cx="1452606" cy="1936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6" name="Picture 12" descr="http://buy-ukrainian.com/image/cache/data/w4825100368ia332cad1d38e39fe02593272d28ae5b1u-600x600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385"/>
          <a:stretch/>
        </p:blipFill>
        <p:spPr bwMode="auto">
          <a:xfrm>
            <a:off x="4113645" y="2317956"/>
            <a:ext cx="1499081" cy="17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storinka-m.kiev.ua/uploaded/verxni055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193598" y="4538232"/>
            <a:ext cx="1452605" cy="1936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010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74638"/>
            <a:ext cx="713913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КВІТИ… КВІТИ… КВІТИ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://img-fotki.yandex.ru/get/4522/85751897.ab/0_6f156_1dc5ef6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8623"/>
            <a:ext cx="3600400" cy="24554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laycast.ru/uploads/2013/07/20/5730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84" y="117549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16" y="3939505"/>
            <a:ext cx="4320480" cy="24302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87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74638"/>
            <a:ext cx="5256584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ПЛЕТІННЯ  ВІНКА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http://charivne.info/images/image/2013/lupen/nazarchuk/ivana-kupala/ivana-kupa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26" y="983778"/>
            <a:ext cx="3899086" cy="258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ustunchik.ua/uploads/holiday/cache/84ffc5ab8982b06488f91255f462a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528392" cy="2735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63" y="3645024"/>
            <a:ext cx="3932798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5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71600" y="274638"/>
            <a:ext cx="792088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ВІНОК  ЯК  ПРИКРАСА ГОЛОВИ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5362" name="Picture 2" descr="http://www.newskraine.com.ua/wp-content/uploads/2015/08/0vUOAWjG-0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63" y="4282032"/>
            <a:ext cx="3149945" cy="2096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ogo.ua/images/articles/1567/big/1436204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60" y="4378957"/>
            <a:ext cx="3006080" cy="225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4.bp.blogspot.com/-lRTZTUtz7l8/VuLxxbR23jI/AAAAAAAAACM/hQGphos66L0KGSqthsCMknizGcP1-a4Jw/s1600/bgBEiu9lq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4852"/>
            <a:ext cx="2376264" cy="3207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fotozatvor.com/images/login95/IMG_9008-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55736"/>
            <a:ext cx="3673688" cy="2451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785</Words>
  <Application>Microsoft Office PowerPoint</Application>
  <PresentationFormat>Экран (4:3)</PresentationFormat>
  <Paragraphs>193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</dc:title>
  <dc:creator>Фокина Лидия Петровна</dc:creator>
  <cp:keywords>Шаблон презентации</cp:keywords>
  <cp:lastModifiedBy>Л</cp:lastModifiedBy>
  <cp:revision>75</cp:revision>
  <dcterms:created xsi:type="dcterms:W3CDTF">2015-07-10T16:53:21Z</dcterms:created>
  <dcterms:modified xsi:type="dcterms:W3CDTF">2017-03-20T20:58:59Z</dcterms:modified>
</cp:coreProperties>
</file>