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5" r:id="rId3"/>
    <p:sldId id="258" r:id="rId4"/>
    <p:sldId id="261" r:id="rId5"/>
    <p:sldId id="290" r:id="rId6"/>
    <p:sldId id="264" r:id="rId7"/>
    <p:sldId id="268" r:id="rId8"/>
    <p:sldId id="270" r:id="rId9"/>
    <p:sldId id="274" r:id="rId10"/>
    <p:sldId id="269" r:id="rId11"/>
    <p:sldId id="275" r:id="rId12"/>
    <p:sldId id="277" r:id="rId13"/>
    <p:sldId id="278" r:id="rId14"/>
    <p:sldId id="262" r:id="rId15"/>
    <p:sldId id="259" r:id="rId16"/>
    <p:sldId id="263" r:id="rId17"/>
    <p:sldId id="291" r:id="rId18"/>
    <p:sldId id="282" r:id="rId19"/>
    <p:sldId id="279" r:id="rId20"/>
    <p:sldId id="281" r:id="rId21"/>
    <p:sldId id="280" r:id="rId22"/>
    <p:sldId id="289" r:id="rId23"/>
    <p:sldId id="287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1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75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0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33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961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5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50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47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945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16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92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3999-D196-4166-B1AC-6DEB116494B0}" type="datetimeFigureOut">
              <a:rPr lang="uk-UA" smtClean="0"/>
              <a:t>17.03.2017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20DF-3B21-4228-9FB3-B66BB56F1E4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76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media" Target="../media/media7.mp3"/><Relationship Id="rId7" Type="http://schemas.openxmlformats.org/officeDocument/2006/relationships/image" Target="../media/image31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6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2"/>
            <a:ext cx="9136183" cy="685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rfhnbyrb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60848"/>
            <a:ext cx="476420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Владелец\Рабочий стол\rfhnbyrb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5"/>
            <a:ext cx="4111934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40275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/>
              <a:t>Шахти</a:t>
            </a:r>
            <a:endParaRPr lang="uk-UA" sz="9600" b="1" dirty="0"/>
          </a:p>
        </p:txBody>
      </p:sp>
      <p:pic>
        <p:nvPicPr>
          <p:cNvPr id="5" name="Picture 2" descr="C:\Documents and Settings\Владелец\Рабочий стол\rfhnbyrb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7" y="2060848"/>
            <a:ext cx="476420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/>
              <a:t>Дніпро-Славутич</a:t>
            </a:r>
            <a:endParaRPr lang="uk-UA" sz="8000" b="1" dirty="0"/>
          </a:p>
        </p:txBody>
      </p:sp>
      <p:pic>
        <p:nvPicPr>
          <p:cNvPr id="3074" name="Picture 2" descr="C:\Documents and Settings\Владелец\Рабочий стол\rfhnbyrb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1" y="1700808"/>
            <a:ext cx="77467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Наша Україна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37" y="1409896"/>
            <a:ext cx="22909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Владелец\Рабочий стол\rfhnbyrb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3" y="3654124"/>
            <a:ext cx="236105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Владелец\Рабочий стол\rfhnbyrb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27527"/>
            <a:ext cx="24038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Владелец\Рабочий стол\rfhnbyrb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3409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Владелец\Рабочий стол\rfhnbyrb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34" y="1333326"/>
            <a:ext cx="2774318" cy="21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34" y="3534093"/>
            <a:ext cx="2774318" cy="19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90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0" y="836712"/>
            <a:ext cx="7937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896544" cy="22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310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95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8497" y="694867"/>
            <a:ext cx="55018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i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StudioScriptCTT" pitchFamily="2" charset="0"/>
              </a:rPr>
              <a:t>ЗНАЙОМСТВО</a:t>
            </a:r>
            <a:r>
              <a:rPr lang="ru-RU" sz="3600" b="1" cap="all" spc="0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udioScriptCTT" pitchFamily="2" charset="0"/>
              </a:rPr>
              <a:t>  </a:t>
            </a:r>
            <a:endParaRPr lang="ru-RU" sz="3600" b="1" cap="all" spc="0" dirty="0">
              <a:ln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tudioScriptCTT" pitchFamily="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349" y="1709577"/>
            <a:ext cx="2952901" cy="303879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748367"/>
            <a:ext cx="7090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udioScriptCTT" pitchFamily="2" charset="0"/>
              </a:rPr>
              <a:t>З НОВОЮ КНИГОЮ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udioScriptCTT" pitchFamily="2" charset="0"/>
            </a:endParaRPr>
          </a:p>
        </p:txBody>
      </p:sp>
      <p:pic>
        <p:nvPicPr>
          <p:cNvPr id="2" name="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56376" y="6081663"/>
            <a:ext cx="261192" cy="2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31" y="404664"/>
            <a:ext cx="27733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2132856"/>
            <a:ext cx="575991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Новини</a:t>
            </a:r>
            <a:endParaRPr lang="ru-RU" sz="1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3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7588516" y="5949280"/>
            <a:ext cx="609600" cy="3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лос журавля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7.85"/>
                  <p14:fade out="7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32240" y="4509120"/>
            <a:ext cx="609600" cy="304800"/>
          </a:xfrm>
          <a:prstGeom prst="rect">
            <a:avLst/>
          </a:prstGeom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818728" cy="528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голос журавля 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out="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48203" y="6108249"/>
            <a:ext cx="465584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4717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9081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9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91" y="2662238"/>
            <a:ext cx="5400600" cy="285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90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194" y="1550272"/>
            <a:ext cx="75883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ТЕАТРАЛЬНА СТУДІЯ</a:t>
            </a:r>
            <a:endParaRPr lang="ru-RU" sz="60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7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5445224"/>
            <a:ext cx="664840" cy="6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288" y="332656"/>
            <a:ext cx="1895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1237" y="1677868"/>
            <a:ext cx="74217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РУБРИКА 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«ГОСТІ КАНАЛУ»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5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250737"/>
            <a:ext cx="380150" cy="3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8" y="402896"/>
            <a:ext cx="78488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1005"/>
            <a:ext cx="3257211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wav-library-net-fanfary-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8.79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2910" y="5949280"/>
            <a:ext cx="609600" cy="3048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 rot="804185">
            <a:off x="1259632" y="2780928"/>
            <a:ext cx="1944216" cy="1110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2017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9467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62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95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2875" y="1304912"/>
            <a:ext cx="679256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Народного </a:t>
            </a:r>
            <a:r>
              <a:rPr lang="ru-RU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танцю</a:t>
            </a:r>
            <a:endParaRPr lang="ru-RU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2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052736"/>
            <a:ext cx="780013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95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8014963" y="6240881"/>
            <a:ext cx="202605" cy="2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04664"/>
            <a:ext cx="1890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7270" y="1484164"/>
            <a:ext cx="7366119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Аналітична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програма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9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Підсумки</a:t>
            </a:r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9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621" y="6093296"/>
            <a:ext cx="321567" cy="3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7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907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9607" y="1340768"/>
            <a:ext cx="7727435" cy="27238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7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 НОВИХ ЗУСТРІЧЕЙ</a:t>
            </a:r>
          </a:p>
          <a:p>
            <a:pPr algn="ctr"/>
            <a:r>
              <a:rPr lang="ru-RU" sz="57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</a:t>
            </a:r>
          </a:p>
          <a:p>
            <a:pPr algn="ctr"/>
            <a:r>
              <a:rPr lang="ru-RU" sz="57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7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В ЕФІРІ</a:t>
            </a:r>
            <a:endParaRPr lang="ru-RU" sz="57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8" y="2348880"/>
            <a:ext cx="4097716" cy="325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189826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21" y="476672"/>
            <a:ext cx="189826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93090"/>
            <a:ext cx="56166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Сьогодні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sz="3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програмі</a:t>
            </a:r>
            <a:r>
              <a:rPr lang="ru-RU" sz="32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uk-U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1362" y="797314"/>
            <a:ext cx="445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uk-UA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кола юного диктора</a:t>
            </a:r>
            <a:endParaRPr lang="uk-UA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4248" y="1624444"/>
            <a:ext cx="5424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Знайомство з новою книгою</a:t>
            </a:r>
            <a:endParaRPr lang="uk-UA" sz="3200" b="1" i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3679" y="2090172"/>
            <a:ext cx="15183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Новини</a:t>
            </a:r>
            <a:endParaRPr lang="uk-UA" sz="32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3617" y="3122729"/>
            <a:ext cx="3592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ЗУСТРІЧ З ПОЕЗІЄЮ</a:t>
            </a:r>
            <a:endParaRPr lang="uk-UA" sz="3200" b="1" i="1" cap="all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636" y="296733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5404" y="1179680"/>
            <a:ext cx="7687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здоровому </a:t>
            </a:r>
            <a:r>
              <a:rPr lang="ru-RU" sz="3200" b="1" i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тілі</a:t>
            </a:r>
            <a:r>
              <a:rPr lang="ru-RU" sz="3200" b="1" i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здоровий дух!!!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3617" y="2586670"/>
            <a:ext cx="38142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Театральна студія</a:t>
            </a:r>
            <a:endParaRPr lang="uk-UA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3092" y="3707504"/>
            <a:ext cx="41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Гості студії</a:t>
            </a:r>
            <a:endParaRPr lang="uk-UA" sz="3200" b="1" i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3617" y="4152407"/>
            <a:ext cx="495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народного танцю</a:t>
            </a:r>
            <a:endParaRPr lang="uk-UA" sz="32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4903" y="5085184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Підсумки</a:t>
            </a:r>
            <a:endParaRPr lang="uk-UA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4903" y="4653136"/>
            <a:ext cx="356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 мудрість</a:t>
            </a:r>
            <a:endParaRPr lang="uk-UA" sz="32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8" grpId="0"/>
      <p:bldP spid="20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39" y="1988840"/>
            <a:ext cx="4176464" cy="2198365"/>
          </a:xfrm>
          <a:prstGeom prst="teardrop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08720"/>
            <a:ext cx="4703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Основи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школи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905" y="4365104"/>
            <a:ext cx="4859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юного диктора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8970"/>
            <a:ext cx="18954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4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6021288"/>
            <a:ext cx="262902" cy="2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51354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/>
              <a:t>Чистомовка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63588" y="118564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Ли- ли –ли  - урок почали.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281" y="177350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/>
              <a:t>Ри-ри-ри</a:t>
            </a:r>
            <a:r>
              <a:rPr lang="uk-UA" sz="3600" dirty="0"/>
              <a:t> – чітко говори.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6369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Си-си-си – </a:t>
            </a:r>
            <a:r>
              <a:rPr lang="ru-RU" sz="3600" dirty="0" err="1"/>
              <a:t>букви</a:t>
            </a:r>
            <a:r>
              <a:rPr lang="ru-RU" sz="3600" dirty="0"/>
              <a:t> в слово запроси.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602" y="34368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/>
              <a:t>Ди-ди-ди</a:t>
            </a:r>
            <a:r>
              <a:rPr lang="uk-UA" sz="3600" dirty="0"/>
              <a:t> – речення склади.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588" y="4509120"/>
            <a:ext cx="723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/>
              <a:t>Жи-жи-жи</a:t>
            </a:r>
            <a:r>
              <a:rPr lang="uk-UA" sz="3600" dirty="0"/>
              <a:t> – свою думку скажи.</a:t>
            </a:r>
          </a:p>
        </p:txBody>
      </p:sp>
    </p:spTree>
    <p:extLst>
      <p:ext uri="{BB962C8B-B14F-4D97-AF65-F5344CB8AC3E}">
        <p14:creationId xmlns:p14="http://schemas.microsoft.com/office/powerpoint/2010/main" val="1414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8290"/>
            <a:ext cx="2447925" cy="152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1" y="2276872"/>
            <a:ext cx="2791197" cy="332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2691" y="384046"/>
            <a:ext cx="77597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коромовка</a:t>
            </a:r>
          </a:p>
          <a:p>
            <a:pPr algn="ctr"/>
            <a:r>
              <a:rPr lang="uk-UA" sz="4800" b="1" dirty="0" smtClean="0"/>
              <a:t>Ящірка від дощику</a:t>
            </a:r>
          </a:p>
          <a:p>
            <a:pPr algn="ctr"/>
            <a:r>
              <a:rPr lang="uk-UA" sz="4800" b="1" dirty="0" smtClean="0"/>
              <a:t>В щілинку під кущик</a:t>
            </a:r>
          </a:p>
          <a:p>
            <a:pPr algn="ctr"/>
            <a:r>
              <a:rPr lang="uk-UA" sz="4800" b="1" dirty="0" smtClean="0"/>
              <a:t>Швидко шмигнула.</a:t>
            </a:r>
          </a:p>
          <a:p>
            <a:pPr algn="ctr"/>
            <a:r>
              <a:rPr lang="uk-UA" sz="4800" b="1" dirty="0" smtClean="0"/>
              <a:t>Йди іще, дощику!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0033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6078" y="407252"/>
            <a:ext cx="13724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Щ</a:t>
            </a:r>
            <a:endParaRPr lang="ru-RU" sz="1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527" y="3789040"/>
            <a:ext cx="30764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0000" dirty="0"/>
              <a:t>[ШЧ]</a:t>
            </a:r>
            <a:r>
              <a:rPr lang="uk-UA" sz="9600" dirty="0" smtClean="0"/>
              <a:t> </a:t>
            </a:r>
            <a:endParaRPr lang="uk-UA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5416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490195" y="1971073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/>
              <a:t>[      ]</a:t>
            </a:r>
            <a:endParaRPr lang="uk-UA" sz="1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5456" y="2714804"/>
            <a:ext cx="648072" cy="2492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22" y="2717230"/>
            <a:ext cx="6699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 rot="5400000">
            <a:off x="4459492" y="1871477"/>
            <a:ext cx="648072" cy="469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621835" y="3367529"/>
            <a:ext cx="648072" cy="469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6247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170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8607" y="554405"/>
            <a:ext cx="7303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щиБатьнаків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8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6698" y="774120"/>
            <a:ext cx="63030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Батьківщина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7194" y="2204864"/>
            <a:ext cx="61702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Рідний</a:t>
            </a:r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край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1033" y="3919591"/>
            <a:ext cx="42947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Вітчизна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8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127</Words>
  <Application>Microsoft Office PowerPoint</Application>
  <PresentationFormat>Экран (4:3)</PresentationFormat>
  <Paragraphs>48</Paragraphs>
  <Slides>24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Your User Name</cp:lastModifiedBy>
  <cp:revision>78</cp:revision>
  <dcterms:created xsi:type="dcterms:W3CDTF">2017-03-12T11:29:27Z</dcterms:created>
  <dcterms:modified xsi:type="dcterms:W3CDTF">2017-03-17T20:04:49Z</dcterms:modified>
</cp:coreProperties>
</file>