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78" r:id="rId2"/>
  </p:sldMasterIdLst>
  <p:notesMasterIdLst>
    <p:notesMasterId r:id="rId48"/>
  </p:notesMasterIdLst>
  <p:sldIdLst>
    <p:sldId id="256" r:id="rId3"/>
    <p:sldId id="283" r:id="rId4"/>
    <p:sldId id="257" r:id="rId5"/>
    <p:sldId id="304" r:id="rId6"/>
    <p:sldId id="260" r:id="rId7"/>
    <p:sldId id="261" r:id="rId8"/>
    <p:sldId id="305" r:id="rId9"/>
    <p:sldId id="306" r:id="rId10"/>
    <p:sldId id="313" r:id="rId11"/>
    <p:sldId id="314" r:id="rId12"/>
    <p:sldId id="311" r:id="rId13"/>
    <p:sldId id="312" r:id="rId14"/>
    <p:sldId id="315" r:id="rId15"/>
    <p:sldId id="307" r:id="rId16"/>
    <p:sldId id="33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16" r:id="rId34"/>
    <p:sldId id="318" r:id="rId35"/>
    <p:sldId id="319" r:id="rId36"/>
    <p:sldId id="317" r:id="rId37"/>
    <p:sldId id="340" r:id="rId38"/>
    <p:sldId id="309" r:id="rId39"/>
    <p:sldId id="308" r:id="rId40"/>
    <p:sldId id="310" r:id="rId41"/>
    <p:sldId id="336" r:id="rId42"/>
    <p:sldId id="337" r:id="rId43"/>
    <p:sldId id="338" r:id="rId44"/>
    <p:sldId id="341" r:id="rId45"/>
    <p:sldId id="343" r:id="rId46"/>
    <p:sldId id="344" r:id="rId47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6325D6C-91F6-43E6-AF00-D093097B535D}">
          <p14:sldIdLst>
            <p14:sldId id="256"/>
            <p14:sldId id="283"/>
            <p14:sldId id="257"/>
            <p14:sldId id="304"/>
            <p14:sldId id="260"/>
            <p14:sldId id="261"/>
            <p14:sldId id="305"/>
            <p14:sldId id="306"/>
            <p14:sldId id="313"/>
            <p14:sldId id="314"/>
            <p14:sldId id="311"/>
            <p14:sldId id="312"/>
            <p14:sldId id="315"/>
            <p14:sldId id="307"/>
            <p14:sldId id="33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16"/>
            <p14:sldId id="318"/>
            <p14:sldId id="319"/>
            <p14:sldId id="317"/>
            <p14:sldId id="340"/>
            <p14:sldId id="309"/>
            <p14:sldId id="308"/>
            <p14:sldId id="310"/>
            <p14:sldId id="336"/>
            <p14:sldId id="337"/>
            <p14:sldId id="338"/>
            <p14:sldId id="341"/>
            <p14:sldId id="343"/>
            <p14:sldId id="34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462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A84A8-DD28-4C69-AEF5-BA72FD6FDC9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C14E1B60-169A-4181-877D-2B01E93523F2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ЮНІ ФІЛОЛОГИ</a:t>
          </a:r>
          <a:endParaRPr lang="uk-UA" sz="3200" b="1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C44402E-932D-428B-BD38-0FD01953C182}" type="parTrans" cxnId="{8E2AC746-D170-4C40-AB74-C374121B347C}">
      <dgm:prSet/>
      <dgm:spPr/>
      <dgm:t>
        <a:bodyPr/>
        <a:lstStyle/>
        <a:p>
          <a:endParaRPr lang="uk-UA"/>
        </a:p>
      </dgm:t>
    </dgm:pt>
    <dgm:pt modelId="{C26DE803-7C48-400F-AF82-8807DBC681FE}" type="sibTrans" cxnId="{8E2AC746-D170-4C40-AB74-C374121B347C}">
      <dgm:prSet/>
      <dgm:spPr/>
      <dgm:t>
        <a:bodyPr/>
        <a:lstStyle/>
        <a:p>
          <a:endParaRPr lang="uk-UA"/>
        </a:p>
      </dgm:t>
    </dgm:pt>
    <dgm:pt modelId="{A78F5BCC-8D06-4A08-84B8-8AE1DEBAB49C}">
      <dgm:prSet phldrT="[Текст]" custT="1"/>
      <dgm:spPr/>
      <dgm:t>
        <a:bodyPr/>
        <a:lstStyle/>
        <a:p>
          <a:r>
            <a:rPr lang="uk-UA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ШУКАЧІ КОНТЕНТУ</a:t>
          </a:r>
          <a:endParaRPr lang="uk-UA" sz="3200" b="1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B889290-6907-46EA-BA42-BF08B47046A2}" type="parTrans" cxnId="{CE35804C-1D17-439D-996E-DED86F27403B}">
      <dgm:prSet/>
      <dgm:spPr/>
      <dgm:t>
        <a:bodyPr/>
        <a:lstStyle/>
        <a:p>
          <a:endParaRPr lang="uk-UA"/>
        </a:p>
      </dgm:t>
    </dgm:pt>
    <dgm:pt modelId="{409975EF-DC67-4A9E-AB82-ECD5AFBD07E4}" type="sibTrans" cxnId="{CE35804C-1D17-439D-996E-DED86F27403B}">
      <dgm:prSet/>
      <dgm:spPr/>
      <dgm:t>
        <a:bodyPr/>
        <a:lstStyle/>
        <a:p>
          <a:endParaRPr lang="uk-UA"/>
        </a:p>
      </dgm:t>
    </dgm:pt>
    <dgm:pt modelId="{8DD3E176-FEB6-4DA8-AF17-4B7A69B7972F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ТВОРЧА ДУМКА</a:t>
          </a:r>
          <a:endParaRPr lang="uk-UA" sz="3200" b="1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192E64-E3A5-4E92-870D-FA9DF1D473FE}" type="parTrans" cxnId="{14D37B65-54C2-4893-B1CB-A4FF13CBA60C}">
      <dgm:prSet/>
      <dgm:spPr/>
      <dgm:t>
        <a:bodyPr/>
        <a:lstStyle/>
        <a:p>
          <a:endParaRPr lang="uk-UA"/>
        </a:p>
      </dgm:t>
    </dgm:pt>
    <dgm:pt modelId="{5AA7C5D6-C44F-415A-9C9B-3C4BB4EA6D71}" type="sibTrans" cxnId="{14D37B65-54C2-4893-B1CB-A4FF13CBA60C}">
      <dgm:prSet/>
      <dgm:spPr/>
      <dgm:t>
        <a:bodyPr/>
        <a:lstStyle/>
        <a:p>
          <a:endParaRPr lang="uk-UA"/>
        </a:p>
      </dgm:t>
    </dgm:pt>
    <dgm:pt modelId="{FA025D6B-B65A-4EC7-9D6C-E16833974708}">
      <dgm:prSet custT="1"/>
      <dgm:spPr/>
      <dgm:t>
        <a:bodyPr/>
        <a:lstStyle/>
        <a:p>
          <a:r>
            <a:rPr lang="uk-UA" sz="3200" b="1" dirty="0" smtClean="0">
              <a:solidFill>
                <a:srgbClr val="110462"/>
              </a:solidFill>
              <a:latin typeface="Times New Roman" pitchFamily="18" charset="0"/>
              <a:cs typeface="Times New Roman" pitchFamily="18" charset="0"/>
            </a:rPr>
            <a:t>КОРЕСПОНДЕНТИ</a:t>
          </a:r>
          <a:endParaRPr lang="uk-UA" sz="3200" b="1" dirty="0">
            <a:solidFill>
              <a:srgbClr val="110462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3E1D73-68F2-4288-88F8-9B302B28AF7F}" type="parTrans" cxnId="{48E53185-A71E-4149-B33C-43C2FB56433E}">
      <dgm:prSet/>
      <dgm:spPr/>
      <dgm:t>
        <a:bodyPr/>
        <a:lstStyle/>
        <a:p>
          <a:endParaRPr lang="uk-UA"/>
        </a:p>
      </dgm:t>
    </dgm:pt>
    <dgm:pt modelId="{9C81BA34-3088-49BA-9BAF-BB9858FD0776}" type="sibTrans" cxnId="{48E53185-A71E-4149-B33C-43C2FB56433E}">
      <dgm:prSet/>
      <dgm:spPr/>
      <dgm:t>
        <a:bodyPr/>
        <a:lstStyle/>
        <a:p>
          <a:endParaRPr lang="uk-UA"/>
        </a:p>
      </dgm:t>
    </dgm:pt>
    <dgm:pt modelId="{99E3278F-10EE-410C-BB1E-20CF8FAD1B3B}" type="pres">
      <dgm:prSet presAssocID="{D90A84A8-DD28-4C69-AEF5-BA72FD6FDC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70FECA2D-B659-4F15-9381-AA4B64CE00A9}" type="pres">
      <dgm:prSet presAssocID="{D90A84A8-DD28-4C69-AEF5-BA72FD6FDC98}" presName="Name1" presStyleCnt="0"/>
      <dgm:spPr/>
    </dgm:pt>
    <dgm:pt modelId="{2F381FB5-8213-49B9-B4E6-0EF9837A181D}" type="pres">
      <dgm:prSet presAssocID="{D90A84A8-DD28-4C69-AEF5-BA72FD6FDC98}" presName="cycle" presStyleCnt="0"/>
      <dgm:spPr/>
    </dgm:pt>
    <dgm:pt modelId="{8E0C328F-EE52-4CC6-B641-D51021A25365}" type="pres">
      <dgm:prSet presAssocID="{D90A84A8-DD28-4C69-AEF5-BA72FD6FDC98}" presName="srcNode" presStyleLbl="node1" presStyleIdx="0" presStyleCnt="4"/>
      <dgm:spPr/>
    </dgm:pt>
    <dgm:pt modelId="{B479D569-DD31-48DD-A615-BF369A71B203}" type="pres">
      <dgm:prSet presAssocID="{D90A84A8-DD28-4C69-AEF5-BA72FD6FDC98}" presName="conn" presStyleLbl="parChTrans1D2" presStyleIdx="0" presStyleCnt="1"/>
      <dgm:spPr/>
      <dgm:t>
        <a:bodyPr/>
        <a:lstStyle/>
        <a:p>
          <a:endParaRPr lang="uk-UA"/>
        </a:p>
      </dgm:t>
    </dgm:pt>
    <dgm:pt modelId="{0009F14D-7B20-4784-B809-95ACA285A6FB}" type="pres">
      <dgm:prSet presAssocID="{D90A84A8-DD28-4C69-AEF5-BA72FD6FDC98}" presName="extraNode" presStyleLbl="node1" presStyleIdx="0" presStyleCnt="4"/>
      <dgm:spPr/>
    </dgm:pt>
    <dgm:pt modelId="{615B2AA2-4EA5-4A8E-A550-D9E88C284551}" type="pres">
      <dgm:prSet presAssocID="{D90A84A8-DD28-4C69-AEF5-BA72FD6FDC98}" presName="dstNode" presStyleLbl="node1" presStyleIdx="0" presStyleCnt="4"/>
      <dgm:spPr/>
    </dgm:pt>
    <dgm:pt modelId="{D71E226F-26F9-4DFD-9D8B-64300BA050AC}" type="pres">
      <dgm:prSet presAssocID="{C14E1B60-169A-4181-877D-2B01E93523F2}" presName="text_1" presStyleLbl="node1" presStyleIdx="0" presStyleCnt="4" custScaleX="62920" custScaleY="95961" custLinFactNeighborX="-5974" custLinFactNeighborY="-3658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C40A3B-1B85-4294-82CD-927E2D99CA48}" type="pres">
      <dgm:prSet presAssocID="{C14E1B60-169A-4181-877D-2B01E93523F2}" presName="accent_1" presStyleCnt="0"/>
      <dgm:spPr/>
    </dgm:pt>
    <dgm:pt modelId="{9C898142-A486-4B1F-98EB-AE0ED3995F56}" type="pres">
      <dgm:prSet presAssocID="{C14E1B60-169A-4181-877D-2B01E93523F2}" presName="accentRepeatNode" presStyleLbl="solidFgAcc1" presStyleIdx="0" presStyleCnt="4" custScaleX="166352" custScaleY="153191" custLinFactNeighborX="-1505" custLinFactNeighborY="-2668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rgbClr val="00B0F0"/>
          </a:solidFill>
        </a:ln>
      </dgm:spPr>
    </dgm:pt>
    <dgm:pt modelId="{814882DE-697C-4C4F-8109-8477AF2D4405}" type="pres">
      <dgm:prSet presAssocID="{A78F5BCC-8D06-4A08-84B8-8AE1DEBAB49C}" presName="text_2" presStyleLbl="node1" presStyleIdx="1" presStyleCnt="4" custScaleX="73858" custLinFactNeighborX="2871" custLinFactNeighborY="-373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7D6EC2-8C7E-482A-994C-51BD88A5C74A}" type="pres">
      <dgm:prSet presAssocID="{A78F5BCC-8D06-4A08-84B8-8AE1DEBAB49C}" presName="accent_2" presStyleCnt="0"/>
      <dgm:spPr/>
    </dgm:pt>
    <dgm:pt modelId="{DBBB5CC5-0101-47CE-B00A-70CFA90FBDED}" type="pres">
      <dgm:prSet presAssocID="{A78F5BCC-8D06-4A08-84B8-8AE1DEBAB49C}" presName="accentRepeatNode" presStyleLbl="solidFgAcc1" presStyleIdx="1" presStyleCnt="4" custScaleX="155200" custScaleY="153143" custLinFactNeighborX="23789" custLinFactNeighborY="-2221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9C2391B-4BC5-4ACF-89B9-CA09AC647633}" type="pres">
      <dgm:prSet presAssocID="{8DD3E176-FEB6-4DA8-AF17-4B7A69B7972F}" presName="text_3" presStyleLbl="node1" presStyleIdx="2" presStyleCnt="4" custScaleX="70616" custLinFactNeighborX="4341" custLinFactNeighborY="-1217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890F5B-878C-460B-815B-3686525EA576}" type="pres">
      <dgm:prSet presAssocID="{8DD3E176-FEB6-4DA8-AF17-4B7A69B7972F}" presName="accent_3" presStyleCnt="0"/>
      <dgm:spPr/>
    </dgm:pt>
    <dgm:pt modelId="{16440EB2-B5C9-4AA4-8B79-0FE51E29E507}" type="pres">
      <dgm:prSet presAssocID="{8DD3E176-FEB6-4DA8-AF17-4B7A69B7972F}" presName="accentRepeatNode" presStyleLbl="solidFgAcc1" presStyleIdx="2" presStyleCnt="4" custScaleX="175423" custScaleY="150933" custLinFactNeighborX="20684" custLinFactNeighborY="-3211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accent4">
              <a:lumMod val="75000"/>
            </a:schemeClr>
          </a:solidFill>
        </a:ln>
      </dgm:spPr>
    </dgm:pt>
    <dgm:pt modelId="{9E74113C-DB4B-47C4-BFF5-8C9A253794D1}" type="pres">
      <dgm:prSet presAssocID="{FA025D6B-B65A-4EC7-9D6C-E16833974708}" presName="text_4" presStyleLbl="node1" presStyleIdx="3" presStyleCnt="4" custScaleX="63732" custLinFactNeighborX="-5587" custLinFactNeighborY="129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89B84F-CE33-4F52-8E51-93FBF4C00D01}" type="pres">
      <dgm:prSet presAssocID="{FA025D6B-B65A-4EC7-9D6C-E16833974708}" presName="accent_4" presStyleCnt="0"/>
      <dgm:spPr/>
    </dgm:pt>
    <dgm:pt modelId="{1DB2502E-5F01-4123-AFEF-95CDE4E40699}" type="pres">
      <dgm:prSet presAssocID="{FA025D6B-B65A-4EC7-9D6C-E16833974708}" presName="accentRepeatNode" presStyleLbl="solidFgAcc1" presStyleIdx="3" presStyleCnt="4" custScaleX="159642" custScaleY="141293" custLinFactNeighborX="-27707" custLinFactNeighborY="544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B2D78AC-4629-4870-AE1A-27A8856C7456}" type="presOf" srcId="{C14E1B60-169A-4181-877D-2B01E93523F2}" destId="{D71E226F-26F9-4DFD-9D8B-64300BA050AC}" srcOrd="0" destOrd="0" presId="urn:microsoft.com/office/officeart/2008/layout/VerticalCurvedList"/>
    <dgm:cxn modelId="{966F00B0-1E8C-471A-9F0C-044AD87F3C38}" type="presOf" srcId="{A78F5BCC-8D06-4A08-84B8-8AE1DEBAB49C}" destId="{814882DE-697C-4C4F-8109-8477AF2D4405}" srcOrd="0" destOrd="0" presId="urn:microsoft.com/office/officeart/2008/layout/VerticalCurvedList"/>
    <dgm:cxn modelId="{48E53185-A71E-4149-B33C-43C2FB56433E}" srcId="{D90A84A8-DD28-4C69-AEF5-BA72FD6FDC98}" destId="{FA025D6B-B65A-4EC7-9D6C-E16833974708}" srcOrd="3" destOrd="0" parTransId="{AF3E1D73-68F2-4288-88F8-9B302B28AF7F}" sibTransId="{9C81BA34-3088-49BA-9BAF-BB9858FD0776}"/>
    <dgm:cxn modelId="{8E2AC746-D170-4C40-AB74-C374121B347C}" srcId="{D90A84A8-DD28-4C69-AEF5-BA72FD6FDC98}" destId="{C14E1B60-169A-4181-877D-2B01E93523F2}" srcOrd="0" destOrd="0" parTransId="{8C44402E-932D-428B-BD38-0FD01953C182}" sibTransId="{C26DE803-7C48-400F-AF82-8807DBC681FE}"/>
    <dgm:cxn modelId="{1F217F09-FEFE-4776-8A0A-B81DF6BAB060}" type="presOf" srcId="{8DD3E176-FEB6-4DA8-AF17-4B7A69B7972F}" destId="{D9C2391B-4BC5-4ACF-89B9-CA09AC647633}" srcOrd="0" destOrd="0" presId="urn:microsoft.com/office/officeart/2008/layout/VerticalCurvedList"/>
    <dgm:cxn modelId="{CE35804C-1D17-439D-996E-DED86F27403B}" srcId="{D90A84A8-DD28-4C69-AEF5-BA72FD6FDC98}" destId="{A78F5BCC-8D06-4A08-84B8-8AE1DEBAB49C}" srcOrd="1" destOrd="0" parTransId="{EB889290-6907-46EA-BA42-BF08B47046A2}" sibTransId="{409975EF-DC67-4A9E-AB82-ECD5AFBD07E4}"/>
    <dgm:cxn modelId="{2E11A29C-87E5-477C-B1A8-497205DE9FE2}" type="presOf" srcId="{D90A84A8-DD28-4C69-AEF5-BA72FD6FDC98}" destId="{99E3278F-10EE-410C-BB1E-20CF8FAD1B3B}" srcOrd="0" destOrd="0" presId="urn:microsoft.com/office/officeart/2008/layout/VerticalCurvedList"/>
    <dgm:cxn modelId="{E89D4067-64C2-4FCE-AD66-DE789660F38B}" type="presOf" srcId="{FA025D6B-B65A-4EC7-9D6C-E16833974708}" destId="{9E74113C-DB4B-47C4-BFF5-8C9A253794D1}" srcOrd="0" destOrd="0" presId="urn:microsoft.com/office/officeart/2008/layout/VerticalCurvedList"/>
    <dgm:cxn modelId="{9CE9EF4F-C5B7-4A0E-B9C2-990B6192D7ED}" type="presOf" srcId="{C26DE803-7C48-400F-AF82-8807DBC681FE}" destId="{B479D569-DD31-48DD-A615-BF369A71B203}" srcOrd="0" destOrd="0" presId="urn:microsoft.com/office/officeart/2008/layout/VerticalCurvedList"/>
    <dgm:cxn modelId="{14D37B65-54C2-4893-B1CB-A4FF13CBA60C}" srcId="{D90A84A8-DD28-4C69-AEF5-BA72FD6FDC98}" destId="{8DD3E176-FEB6-4DA8-AF17-4B7A69B7972F}" srcOrd="2" destOrd="0" parTransId="{F5192E64-E3A5-4E92-870D-FA9DF1D473FE}" sibTransId="{5AA7C5D6-C44F-415A-9C9B-3C4BB4EA6D71}"/>
    <dgm:cxn modelId="{1900402A-D5DA-4AE7-9270-26FAABA19AA5}" type="presParOf" srcId="{99E3278F-10EE-410C-BB1E-20CF8FAD1B3B}" destId="{70FECA2D-B659-4F15-9381-AA4B64CE00A9}" srcOrd="0" destOrd="0" presId="urn:microsoft.com/office/officeart/2008/layout/VerticalCurvedList"/>
    <dgm:cxn modelId="{DDD0636B-993A-4963-B726-E5D5DDC3B4E7}" type="presParOf" srcId="{70FECA2D-B659-4F15-9381-AA4B64CE00A9}" destId="{2F381FB5-8213-49B9-B4E6-0EF9837A181D}" srcOrd="0" destOrd="0" presId="urn:microsoft.com/office/officeart/2008/layout/VerticalCurvedList"/>
    <dgm:cxn modelId="{21AE1AF7-9777-4916-A05A-CF376A81ADF4}" type="presParOf" srcId="{2F381FB5-8213-49B9-B4E6-0EF9837A181D}" destId="{8E0C328F-EE52-4CC6-B641-D51021A25365}" srcOrd="0" destOrd="0" presId="urn:microsoft.com/office/officeart/2008/layout/VerticalCurvedList"/>
    <dgm:cxn modelId="{77204176-9F93-402C-A7E5-FC6EC3871677}" type="presParOf" srcId="{2F381FB5-8213-49B9-B4E6-0EF9837A181D}" destId="{B479D569-DD31-48DD-A615-BF369A71B203}" srcOrd="1" destOrd="0" presId="urn:microsoft.com/office/officeart/2008/layout/VerticalCurvedList"/>
    <dgm:cxn modelId="{F5D17215-B9A9-45BE-A0BF-E450C79893A0}" type="presParOf" srcId="{2F381FB5-8213-49B9-B4E6-0EF9837A181D}" destId="{0009F14D-7B20-4784-B809-95ACA285A6FB}" srcOrd="2" destOrd="0" presId="urn:microsoft.com/office/officeart/2008/layout/VerticalCurvedList"/>
    <dgm:cxn modelId="{DB9502FA-EBE9-4424-A79D-ABB29B8F1DF9}" type="presParOf" srcId="{2F381FB5-8213-49B9-B4E6-0EF9837A181D}" destId="{615B2AA2-4EA5-4A8E-A550-D9E88C284551}" srcOrd="3" destOrd="0" presId="urn:microsoft.com/office/officeart/2008/layout/VerticalCurvedList"/>
    <dgm:cxn modelId="{1465A6FC-ADF6-4C59-A888-11D2C0759871}" type="presParOf" srcId="{70FECA2D-B659-4F15-9381-AA4B64CE00A9}" destId="{D71E226F-26F9-4DFD-9D8B-64300BA050AC}" srcOrd="1" destOrd="0" presId="urn:microsoft.com/office/officeart/2008/layout/VerticalCurvedList"/>
    <dgm:cxn modelId="{8E209831-111A-4607-A88A-464DBA9CEE52}" type="presParOf" srcId="{70FECA2D-B659-4F15-9381-AA4B64CE00A9}" destId="{DBC40A3B-1B85-4294-82CD-927E2D99CA48}" srcOrd="2" destOrd="0" presId="urn:microsoft.com/office/officeart/2008/layout/VerticalCurvedList"/>
    <dgm:cxn modelId="{30609DAA-6CE9-4B8E-8541-4449A29B773A}" type="presParOf" srcId="{DBC40A3B-1B85-4294-82CD-927E2D99CA48}" destId="{9C898142-A486-4B1F-98EB-AE0ED3995F56}" srcOrd="0" destOrd="0" presId="urn:microsoft.com/office/officeart/2008/layout/VerticalCurvedList"/>
    <dgm:cxn modelId="{849755CF-3986-444F-B021-3845599F8493}" type="presParOf" srcId="{70FECA2D-B659-4F15-9381-AA4B64CE00A9}" destId="{814882DE-697C-4C4F-8109-8477AF2D4405}" srcOrd="3" destOrd="0" presId="urn:microsoft.com/office/officeart/2008/layout/VerticalCurvedList"/>
    <dgm:cxn modelId="{0941C0B2-1F01-427B-B3FC-D018990311BD}" type="presParOf" srcId="{70FECA2D-B659-4F15-9381-AA4B64CE00A9}" destId="{6B7D6EC2-8C7E-482A-994C-51BD88A5C74A}" srcOrd="4" destOrd="0" presId="urn:microsoft.com/office/officeart/2008/layout/VerticalCurvedList"/>
    <dgm:cxn modelId="{C849A6B4-D8D5-48DC-9112-A48794D8E1FC}" type="presParOf" srcId="{6B7D6EC2-8C7E-482A-994C-51BD88A5C74A}" destId="{DBBB5CC5-0101-47CE-B00A-70CFA90FBDED}" srcOrd="0" destOrd="0" presId="urn:microsoft.com/office/officeart/2008/layout/VerticalCurvedList"/>
    <dgm:cxn modelId="{96256434-FCC1-4750-BA63-84432F0B1758}" type="presParOf" srcId="{70FECA2D-B659-4F15-9381-AA4B64CE00A9}" destId="{D9C2391B-4BC5-4ACF-89B9-CA09AC647633}" srcOrd="5" destOrd="0" presId="urn:microsoft.com/office/officeart/2008/layout/VerticalCurvedList"/>
    <dgm:cxn modelId="{C171D7ED-FFC3-4BF0-9FC3-087E08609888}" type="presParOf" srcId="{70FECA2D-B659-4F15-9381-AA4B64CE00A9}" destId="{85890F5B-878C-460B-815B-3686525EA576}" srcOrd="6" destOrd="0" presId="urn:microsoft.com/office/officeart/2008/layout/VerticalCurvedList"/>
    <dgm:cxn modelId="{8A9A6287-D71D-47BA-8AA0-DAC1D8969FDC}" type="presParOf" srcId="{85890F5B-878C-460B-815B-3686525EA576}" destId="{16440EB2-B5C9-4AA4-8B79-0FE51E29E507}" srcOrd="0" destOrd="0" presId="urn:microsoft.com/office/officeart/2008/layout/VerticalCurvedList"/>
    <dgm:cxn modelId="{57E6C7EE-74E2-434F-80BF-7E1D8A394C3D}" type="presParOf" srcId="{70FECA2D-B659-4F15-9381-AA4B64CE00A9}" destId="{9E74113C-DB4B-47C4-BFF5-8C9A253794D1}" srcOrd="7" destOrd="0" presId="urn:microsoft.com/office/officeart/2008/layout/VerticalCurvedList"/>
    <dgm:cxn modelId="{6DF37005-9985-4E1D-9630-1F67F84A21A3}" type="presParOf" srcId="{70FECA2D-B659-4F15-9381-AA4B64CE00A9}" destId="{0F89B84F-CE33-4F52-8E51-93FBF4C00D01}" srcOrd="8" destOrd="0" presId="urn:microsoft.com/office/officeart/2008/layout/VerticalCurvedList"/>
    <dgm:cxn modelId="{FEF74A17-7847-45BC-86C7-C920DFB51598}" type="presParOf" srcId="{0F89B84F-CE33-4F52-8E51-93FBF4C00D01}" destId="{1DB2502E-5F01-4123-AFEF-95CDE4E406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9D569-DD31-48DD-A615-BF369A71B203}">
      <dsp:nvSpPr>
        <dsp:cNvPr id="0" name=""/>
        <dsp:cNvSpPr/>
      </dsp:nvSpPr>
      <dsp:spPr>
        <a:xfrm>
          <a:off x="-5422244" y="-894061"/>
          <a:ext cx="7193630" cy="7193630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E226F-26F9-4DFD-9D8B-64300BA050AC}">
      <dsp:nvSpPr>
        <dsp:cNvPr id="0" name=""/>
        <dsp:cNvSpPr/>
      </dsp:nvSpPr>
      <dsp:spPr>
        <a:xfrm>
          <a:off x="2160261" y="157254"/>
          <a:ext cx="4693352" cy="7889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6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ЮНІ ФІЛОЛОГИ</a:t>
          </a:r>
          <a:endParaRPr lang="uk-UA" sz="3200" b="1" kern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60261" y="157254"/>
        <a:ext cx="4693352" cy="788969"/>
      </dsp:txXfrm>
    </dsp:sp>
    <dsp:sp modelId="{9C898142-A486-4B1F-98EB-AE0ED3995F56}">
      <dsp:nvSpPr>
        <dsp:cNvPr id="0" name=""/>
        <dsp:cNvSpPr/>
      </dsp:nvSpPr>
      <dsp:spPr>
        <a:xfrm>
          <a:off x="352648" y="0"/>
          <a:ext cx="1709636" cy="15743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4882DE-697C-4C4F-8109-8477AF2D4405}">
      <dsp:nvSpPr>
        <dsp:cNvPr id="0" name=""/>
        <dsp:cNvSpPr/>
      </dsp:nvSpPr>
      <dsp:spPr>
        <a:xfrm>
          <a:off x="2808312" y="1368153"/>
          <a:ext cx="5161097" cy="8221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6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ШУКАЧІ КОНТЕНТУ</a:t>
          </a:r>
          <a:endParaRPr lang="uk-UA" sz="3200" b="1" kern="1200" dirty="0">
            <a:solidFill>
              <a:schemeClr val="accent4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08312" y="1368153"/>
        <a:ext cx="5161097" cy="822177"/>
      </dsp:txXfrm>
    </dsp:sp>
    <dsp:sp modelId="{DBBB5CC5-0101-47CE-B00A-70CFA90FBDED}">
      <dsp:nvSpPr>
        <dsp:cNvPr id="0" name=""/>
        <dsp:cNvSpPr/>
      </dsp:nvSpPr>
      <dsp:spPr>
        <a:xfrm>
          <a:off x="1141279" y="1070742"/>
          <a:ext cx="1595024" cy="157388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2391B-4BC5-4ACF-89B9-CA09AC647633}">
      <dsp:nvSpPr>
        <dsp:cNvPr id="0" name=""/>
        <dsp:cNvSpPr/>
      </dsp:nvSpPr>
      <dsp:spPr>
        <a:xfrm>
          <a:off x="3024307" y="2808312"/>
          <a:ext cx="4934550" cy="8221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6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ТВОРЧА ДУМКА</a:t>
          </a:r>
          <a:endParaRPr lang="uk-UA" sz="3200" b="1" kern="1200" dirty="0">
            <a:solidFill>
              <a:srgbClr val="FFFF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24307" y="2808312"/>
        <a:ext cx="4934550" cy="822177"/>
      </dsp:txXfrm>
    </dsp:sp>
    <dsp:sp modelId="{16440EB2-B5C9-4AA4-8B79-0FE51E29E507}">
      <dsp:nvSpPr>
        <dsp:cNvPr id="0" name=""/>
        <dsp:cNvSpPr/>
      </dsp:nvSpPr>
      <dsp:spPr>
        <a:xfrm>
          <a:off x="1005450" y="2510907"/>
          <a:ext cx="1802860" cy="155117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113C-DB4B-47C4-BFF5-8C9A253794D1}">
      <dsp:nvSpPr>
        <dsp:cNvPr id="0" name=""/>
        <dsp:cNvSpPr/>
      </dsp:nvSpPr>
      <dsp:spPr>
        <a:xfrm>
          <a:off x="2158844" y="4248472"/>
          <a:ext cx="4753921" cy="8221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2603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rgbClr val="110462"/>
              </a:solidFill>
              <a:latin typeface="Times New Roman" pitchFamily="18" charset="0"/>
              <a:cs typeface="Times New Roman" pitchFamily="18" charset="0"/>
            </a:rPr>
            <a:t>КОРЕСПОНДЕНТИ</a:t>
          </a:r>
          <a:endParaRPr lang="uk-UA" sz="3200" b="1" kern="1200" dirty="0">
            <a:solidFill>
              <a:srgbClr val="110462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58844" y="4248472"/>
        <a:ext cx="4753921" cy="822177"/>
      </dsp:txXfrm>
    </dsp:sp>
    <dsp:sp modelId="{1DB2502E-5F01-4123-AFEF-95CDE4E40699}">
      <dsp:nvSpPr>
        <dsp:cNvPr id="0" name=""/>
        <dsp:cNvSpPr/>
      </dsp:nvSpPr>
      <dsp:spPr>
        <a:xfrm>
          <a:off x="117844" y="3882893"/>
          <a:ext cx="1640675" cy="145209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l">
              <a:defRPr sz="13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6017" tIns="48008" rIns="96017" bIns="48008" rtlCol="0"/>
          <a:lstStyle>
            <a:lvl1pPr algn="r">
              <a:defRPr sz="1300"/>
            </a:lvl1pPr>
          </a:lstStyle>
          <a:p>
            <a:pPr>
              <a:defRPr/>
            </a:pPr>
            <a:fld id="{F2FC68CB-D543-46B0-A5ED-9E06BB6058AB}" type="datetimeFigureOut">
              <a:rPr lang="uk-UA"/>
              <a:pPr>
                <a:defRPr/>
              </a:pPr>
              <a:t>20.03.2017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44538"/>
            <a:ext cx="497522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7" tIns="48008" rIns="96017" bIns="48008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6017" tIns="48008" rIns="96017" bIns="480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71800" cy="498475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5625"/>
            <a:ext cx="2971800" cy="498475"/>
          </a:xfrm>
          <a:prstGeom prst="rect">
            <a:avLst/>
          </a:prstGeom>
        </p:spPr>
        <p:txBody>
          <a:bodyPr vert="horz" lIns="96017" tIns="48008" rIns="96017" bIns="48008" rtlCol="0" anchor="b"/>
          <a:lstStyle>
            <a:lvl1pPr algn="r">
              <a:defRPr sz="1300"/>
            </a:lvl1pPr>
          </a:lstStyle>
          <a:p>
            <a:pPr>
              <a:defRPr/>
            </a:pPr>
            <a:fld id="{E5284ABB-7C23-4D0E-A669-8B3AC1A3A87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796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59EB8-50A0-46F5-B1AD-EC9BE7CC8CB0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E1019-02DB-45DB-A8C5-B712EED5C2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73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19B4-EEC2-49DC-BE8D-AEC822EFA8F6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A499-5C00-4BE9-AC73-F87946E72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6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6ACF6-304C-47F0-93A8-3F15A83A2570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0EF41-37CF-404F-BE74-C07C41D31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12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36-61E0-452F-9C60-C41FC0C745D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8A65-9F8F-4956-BC65-7CC621C9F65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5646-51C8-449B-9678-266E007B42C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9427D-333E-4F56-91F7-AE1A4B989C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2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877D-F5A0-4C64-96DE-505555030EE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682D-3EFF-4F9A-8FC8-4578E290757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99AAC-EB9B-4DF9-9D3F-9AD79FD6498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42C42-7B0E-41AD-AE51-7941C496D7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B9C0F-2766-407F-BBF0-46A566CE95A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8D02-08AE-470D-8D5D-448AEE6533B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5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E0333-C132-4EEA-9959-424878DDFFE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F5F8A-856D-49BA-B511-BEB70050310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E7653-76FB-40E4-91FA-AC7BFE8E5DB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23412-50C4-4274-9D7C-4E5BE76C18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3406E-393A-4776-903A-C5124FE8C03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322CC-AF3D-4B9E-86B9-0A2939A7F2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A8299-6F0E-467E-A5D6-44D3DB6A7248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E648-05F7-4C9E-8D3D-F3564268D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346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97452-2A56-4BA3-AD4D-73D0299340F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0E790-15C2-4D09-AA95-C94D277022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6BC05-4712-4317-A1AB-0A49676C4D2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48FC-21E6-44A9-97F2-5C0CB27FA7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2106-135A-40F4-BE6F-FF0AA5C5AD0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F128-243B-4921-9B72-C8D5C71686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1B8C3-B1C9-4637-9A87-A923F2BEDAD3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10134-E4CB-4E12-B966-2DF9BD765A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62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2E62-EC3D-470A-8603-38264466F3F4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F5C7-160C-45FC-BE5C-C6CFA2909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1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905DA-8776-4407-9A05-DF78015FB3C1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E2D56-99A7-4F53-AA51-D0F5ACE97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50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EEC5D-6CF2-4884-8FAE-415616BC445D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CB3B-2243-4907-A53D-ED12E89E6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5ABCC-A78E-4ECD-BA38-42482201B9BB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F6107-07A0-4CD6-82CB-19A714C3B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6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C5E2-8CCB-4639-9F0C-CF6B04A2F517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1559F-4D05-4970-AEC5-EB16A1E00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6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2E813-66CA-4A92-88FB-27CD59706897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C9585-ABB4-460F-A02F-9A4CECBAE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CCB50E-3B60-4958-B909-BEE09752D967}" type="datetimeFigureOut">
              <a:rPr lang="ru-RU"/>
              <a:pPr>
                <a:defRPr/>
              </a:pPr>
              <a:t>20.03.2017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95DBA1-FE5F-42B9-BD5F-8893994E03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4" r:id="rId2"/>
    <p:sldLayoutId id="2147484076" r:id="rId3"/>
    <p:sldLayoutId id="2147484073" r:id="rId4"/>
    <p:sldLayoutId id="2147484072" r:id="rId5"/>
    <p:sldLayoutId id="2147484071" r:id="rId6"/>
    <p:sldLayoutId id="2147484070" r:id="rId7"/>
    <p:sldLayoutId id="2147484069" r:id="rId8"/>
    <p:sldLayoutId id="2147484077" r:id="rId9"/>
    <p:sldLayoutId id="2147484068" r:id="rId10"/>
    <p:sldLayoutId id="214748406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A4BC46-DB88-49C3-A1BD-B46CF8B44C3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124DF7-C307-4F2F-989F-585C6C09960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1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4.png"/><Relationship Id="rId7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55478" y="1124744"/>
            <a:ext cx="475001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Патріотичний</a:t>
            </a:r>
          </a:p>
          <a:p>
            <a:pPr algn="ctr">
              <a:defRPr/>
            </a:pPr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проект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" y="72495"/>
            <a:ext cx="9100637" cy="6706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395536" y="4149080"/>
            <a:ext cx="62658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/>
            <a:r>
              <a:rPr lang="uk-UA" sz="7200" b="1" spc="50" dirty="0" smtClean="0">
                <a:ln w="11430"/>
                <a:gradFill>
                  <a:gsLst>
                    <a:gs pos="37000">
                      <a:srgbClr val="FFFF00"/>
                    </a:gs>
                    <a:gs pos="77000">
                      <a:srgbClr val="0070C0"/>
                    </a:gs>
                  </a:gsLst>
                  <a:lin ang="16200000" scaled="1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КРИЛА СВОБОДИ</a:t>
            </a:r>
            <a:endParaRPr lang="uk-UA" sz="7200" b="1" spc="50" dirty="0">
              <a:ln w="11430"/>
              <a:gradFill flip="none" rotWithShape="1">
                <a:gsLst>
                  <a:gs pos="25000">
                    <a:schemeClr val="bg2">
                      <a:lumMod val="50000"/>
                    </a:schemeClr>
                  </a:gs>
                  <a:gs pos="73000">
                    <a:schemeClr val="accent2">
                      <a:shade val="45000"/>
                      <a:satMod val="165000"/>
                    </a:scheme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124744"/>
            <a:ext cx="38884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000" b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ПРОЕКТ</a:t>
            </a:r>
            <a:endParaRPr lang="uk-UA" sz="6000" b="1" dirty="0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http://ukr-sportgolub.at.ua/_si/0/86438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6" y="1124744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2" name="Picture 2" descr="http://wiki.kspu.kr.ua/images/8/84/E%22%2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3808747" cy="3046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Прямоугольник 16"/>
          <p:cNvSpPr/>
          <p:nvPr/>
        </p:nvSpPr>
        <p:spPr>
          <a:xfrm>
            <a:off x="2100618" y="377340"/>
            <a:ext cx="479990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ГОЛУБИНА ПОШТА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9087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http://2.bp.blogspot.com/-g3Y43g89DdQ/UoCK8WgswMI/AAAAAAABJ0M/AkptC_31jjk/s320/110308_1299578572_220px-S302096825043354605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35532"/>
            <a:ext cx="1609725" cy="3048001"/>
          </a:xfrm>
          <a:prstGeom prst="rect">
            <a:avLst/>
          </a:prstGeom>
          <a:ln w="38100" cap="rnd">
            <a:solidFill>
              <a:srgbClr val="C0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42871" y="377340"/>
            <a:ext cx="631538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ПАМ’ЯТНИКИ   ГОЛУБОВІ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cdn01.ru/files/users/images/a7/94/a794023657f7dbc978e81a1fca1560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7703"/>
            <a:ext cx="2847975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http://mazepa.name/biograph/mazepa15/vichnyj-kyiv-DSC_67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163" y="1077703"/>
            <a:ext cx="3762524" cy="249831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ti.kiev.ua/uploads/posts/2013-12/1387488663_v-odes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1"/>
          <a:stretch/>
        </p:blipFill>
        <p:spPr bwMode="auto">
          <a:xfrm>
            <a:off x="6230044" y="2943015"/>
            <a:ext cx="2657475" cy="35133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5701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900igr.net/datai/literatura/Tema-pisma/0008-024-Pamjatniki-pochtovym-golubjam-vo-Franitsi-v-Angl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00" y="1124744"/>
            <a:ext cx="3810000" cy="28575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-fotki.yandex.ru/get/22/17849982.7c/0_a56de_c739e60a_or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44"/>
          <a:stretch/>
        </p:blipFill>
        <p:spPr bwMode="auto">
          <a:xfrm>
            <a:off x="5364088" y="1039758"/>
            <a:ext cx="3168352" cy="279896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42871" y="377340"/>
            <a:ext cx="631538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ПАМ’ЯТНИКИ   ГОЛУБОВІ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0" descr="http://www.be-in.ru/media/beingallery/gallery/userdata/user_9425/img238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30" y="3637887"/>
            <a:ext cx="3819464" cy="264329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30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s://www.rbc.ua/static/img/d/e/den_mira_oon_2016_ru_650x4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r="11726"/>
          <a:stretch/>
        </p:blipFill>
        <p:spPr bwMode="auto">
          <a:xfrm>
            <a:off x="1331640" y="3760899"/>
            <a:ext cx="2882161" cy="2265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molodozhenu.ru/up/99b9789371-svadebnyj-salon-slavyanskij-svadebnyj-rushnik-n0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57" y="1064568"/>
            <a:ext cx="3096278" cy="232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etno-selo.com.ua/images/Opysy/_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47157"/>
            <a:ext cx="3430399" cy="22965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3" name="Picture 4" descr="https://upload.wikimedia.org/wikipedia/commons/thumb/a/a7/Aegidius_of_Roya_deluge.jpg/220px-Aegidius_of_Roya_delu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6" y="1050082"/>
            <a:ext cx="2280443" cy="26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29306" y="260648"/>
            <a:ext cx="815018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ГОЛУБ У ЛЕГЕНДАХ І СИМВОЛАХ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82263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27239" y="364883"/>
            <a:ext cx="546367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ГРУПА   </a:t>
            </a:r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«Творча думка»</a:t>
            </a:r>
            <a:endParaRPr lang="uk-UA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1478" y="2213595"/>
            <a:ext cx="2538313" cy="1503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</a:t>
            </a: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ОБЕРІГ: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kampot.org.ua/uploads/posts/1406196722_ang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037"/>
          <a:stretch/>
        </p:blipFill>
        <p:spPr bwMode="auto">
          <a:xfrm>
            <a:off x="3635896" y="1319461"/>
            <a:ext cx="5082902" cy="37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s.ua.prom.st/335675708_w640_h640_img_2017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3"/>
          <a:stretch/>
        </p:blipFill>
        <p:spPr bwMode="auto">
          <a:xfrm>
            <a:off x="4644008" y="1841832"/>
            <a:ext cx="3171378" cy="32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3108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478" y="2213595"/>
            <a:ext cx="2538313" cy="1503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</a:t>
            </a: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ОБЕРІГ: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pic>
        <p:nvPicPr>
          <p:cNvPr id="1026" name="Picture 2" descr="H:\Захід нова Крила Свободи\Фото заходу\IMG_93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5"/>
          <a:stretch/>
        </p:blipFill>
        <p:spPr bwMode="auto">
          <a:xfrm>
            <a:off x="3275856" y="980728"/>
            <a:ext cx="5374486" cy="398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8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colorTemperature colorTemp="4325"/>
                    </a14:imgEffect>
                    <a14:imgEffect>
                      <a14:saturation sat="66000"/>
                    </a14:imgEffect>
                    <a14:imgEffect>
                      <a14:brightnessContrast bright="-24000" contrast="7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988840"/>
            <a:ext cx="7772400" cy="1224136"/>
          </a:xfrm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i="1" cap="none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НІХТО КРІМ  НАС!</a:t>
            </a:r>
            <a:br>
              <a:rPr lang="uk-UA" sz="5400" i="1" cap="none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</a:br>
            <a:r>
              <a:rPr lang="uk-UA" sz="5400" i="1" cap="none" dirty="0" smtClean="0">
                <a:ln w="1143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І З НАМИ БОГ!</a:t>
            </a:r>
            <a:endParaRPr lang="ru-RU" sz="5400" i="1" cap="none" dirty="0">
              <a:ln w="1143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7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6CF24-BC00-49B5-894A-D775D4EF2E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81" y="1268760"/>
            <a:ext cx="5160573" cy="3870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4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46CF24-BC00-49B5-894A-D775D4EF2E4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69897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0B339-867E-42BF-8786-34193319F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3275816" cy="4979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301208"/>
          </a:xfrm>
        </p:spPr>
        <p:txBody>
          <a:bodyPr>
            <a:normAutofit fontScale="70000" lnSpcReduction="20000"/>
          </a:bodyPr>
          <a:lstStyle/>
          <a:p>
            <a:pPr algn="ctr" eaLnBrk="1" hangingPunct="1"/>
            <a:r>
              <a:rPr lang="ru-RU" altLang="uk-UA" sz="2500" b="1" dirty="0" smtClean="0">
                <a:solidFill>
                  <a:srgbClr val="FF0000"/>
                </a:solidFill>
                <a:latin typeface="a_Albionic" pitchFamily="34" charset="-52"/>
              </a:rPr>
              <a:t> </a:t>
            </a:r>
          </a:p>
          <a:p>
            <a:pPr algn="ctr" eaLnBrk="1" hangingPunct="1"/>
            <a:endParaRPr lang="ru-RU" altLang="uk-UA" sz="2500" b="1" dirty="0" smtClean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 smtClean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 smtClean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 smtClean="0">
              <a:solidFill>
                <a:srgbClr val="FF0000"/>
              </a:solidFill>
              <a:latin typeface="a_Albionic" pitchFamily="34" charset="-52"/>
            </a:endParaRPr>
          </a:p>
          <a:p>
            <a:pPr algn="ctr" eaLnBrk="1" hangingPunct="1"/>
            <a:endParaRPr lang="ru-RU" altLang="uk-UA" sz="2500" b="1" dirty="0" smtClean="0">
              <a:solidFill>
                <a:srgbClr val="FF0000"/>
              </a:solidFill>
              <a:latin typeface="a_Albionic" pitchFamily="34" charset="-52"/>
            </a:endParaRPr>
          </a:p>
          <a:p>
            <a:pPr eaLnBrk="1" hangingPunct="1"/>
            <a:r>
              <a:rPr lang="ru-RU" altLang="uk-UA" sz="2500" b="1" dirty="0" smtClean="0">
                <a:solidFill>
                  <a:schemeClr val="accent1"/>
                </a:solidFill>
                <a:latin typeface="a_Albionic" pitchFamily="34" charset="-52"/>
              </a:rPr>
              <a:t>  </a:t>
            </a:r>
            <a:r>
              <a:rPr lang="ru-RU" altLang="uk-UA" sz="2700" b="1" dirty="0" err="1" smtClean="0">
                <a:solidFill>
                  <a:schemeClr val="accent1"/>
                </a:solidFill>
                <a:latin typeface="a_Albionic" pitchFamily="34" charset="-52"/>
              </a:rPr>
              <a:t>Керівник</a:t>
            </a:r>
            <a:r>
              <a:rPr lang="ru-RU" altLang="uk-UA" sz="2700" b="1" dirty="0" smtClean="0">
                <a:solidFill>
                  <a:schemeClr val="accent1"/>
                </a:solidFill>
                <a:latin typeface="a_Albionic" pitchFamily="34" charset="-52"/>
              </a:rPr>
              <a:t> проекту:</a:t>
            </a:r>
            <a:r>
              <a:rPr lang="ru-RU" altLang="uk-UA" sz="2700" b="1" dirty="0" smtClean="0">
                <a:solidFill>
                  <a:srgbClr val="FF0000"/>
                </a:solidFill>
                <a:latin typeface="a_Albionic" pitchFamily="34" charset="-52"/>
              </a:rPr>
              <a:t> 	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Поберевська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Т.Л. - </a:t>
            </a:r>
          </a:p>
          <a:p>
            <a:pPr eaLnBrk="1" hangingPunct="1"/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		</a:t>
            </a:r>
            <a:r>
              <a:rPr lang="ru-RU" altLang="uk-UA" b="1" dirty="0">
                <a:solidFill>
                  <a:srgbClr val="FF0000"/>
                </a:solidFill>
                <a:latin typeface="a_Albionic" pitchFamily="34" charset="-52"/>
              </a:rPr>
              <a:t>	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вихователь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-методист БНРЦ,</a:t>
            </a:r>
          </a:p>
          <a:p>
            <a:pPr eaLnBrk="1" hangingPunct="1"/>
            <a:r>
              <a:rPr lang="ru-RU" altLang="uk-UA" b="1" dirty="0">
                <a:solidFill>
                  <a:srgbClr val="FF0000"/>
                </a:solidFill>
                <a:latin typeface="a_Albionic" pitchFamily="34" charset="-52"/>
              </a:rPr>
              <a:t>	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		Романишина Л.Й. –</a:t>
            </a:r>
          </a:p>
          <a:p>
            <a:pPr eaLnBrk="1" hangingPunct="1"/>
            <a:r>
              <a:rPr lang="ru-RU" altLang="uk-UA" b="1" dirty="0">
                <a:solidFill>
                  <a:srgbClr val="FF0000"/>
                </a:solidFill>
                <a:latin typeface="a_Albionic" pitchFamily="34" charset="-52"/>
              </a:rPr>
              <a:t>	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		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класний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керівник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9-б 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класу</a:t>
            </a:r>
            <a:endParaRPr lang="ru-RU" altLang="uk-UA" b="1" dirty="0">
              <a:solidFill>
                <a:srgbClr val="FF0000"/>
              </a:solidFill>
              <a:latin typeface="a_Albionic" pitchFamily="34" charset="-52"/>
            </a:endParaRPr>
          </a:p>
          <a:p>
            <a:pPr eaLnBrk="1" hangingPunct="1"/>
            <a:r>
              <a:rPr lang="ru-RU" altLang="uk-UA" sz="2700" b="1" dirty="0" smtClean="0">
                <a:solidFill>
                  <a:schemeClr val="accent1"/>
                </a:solidFill>
                <a:latin typeface="a_Albionic" pitchFamily="34" charset="-52"/>
              </a:rPr>
              <a:t> </a:t>
            </a:r>
          </a:p>
          <a:p>
            <a:pPr eaLnBrk="1" hangingPunct="1"/>
            <a:r>
              <a:rPr lang="ru-RU" altLang="uk-UA" sz="2700" b="1" dirty="0">
                <a:solidFill>
                  <a:schemeClr val="accent1"/>
                </a:solidFill>
                <a:latin typeface="a_Albionic" pitchFamily="34" charset="-52"/>
              </a:rPr>
              <a:t> </a:t>
            </a:r>
            <a:r>
              <a:rPr lang="ru-RU" altLang="uk-UA" sz="2700" b="1" dirty="0" smtClean="0">
                <a:solidFill>
                  <a:schemeClr val="accent1"/>
                </a:solidFill>
                <a:latin typeface="a_Albionic" pitchFamily="34" charset="-52"/>
              </a:rPr>
              <a:t> </a:t>
            </a:r>
            <a:r>
              <a:rPr lang="ru-RU" altLang="uk-UA" sz="2700" b="1" dirty="0" err="1" smtClean="0">
                <a:solidFill>
                  <a:schemeClr val="accent1"/>
                </a:solidFill>
                <a:latin typeface="a_Albionic" pitchFamily="34" charset="-52"/>
              </a:rPr>
              <a:t>Учасники</a:t>
            </a:r>
            <a:r>
              <a:rPr lang="ru-RU" altLang="uk-UA" sz="2700" b="1" dirty="0" smtClean="0">
                <a:solidFill>
                  <a:schemeClr val="accent1"/>
                </a:solidFill>
                <a:latin typeface="a_Albionic" pitchFamily="34" charset="-52"/>
              </a:rPr>
              <a:t> проекту</a:t>
            </a:r>
            <a:r>
              <a:rPr lang="ru-RU" altLang="uk-UA" sz="1800" b="1" dirty="0" smtClean="0">
                <a:solidFill>
                  <a:schemeClr val="accent1"/>
                </a:solidFill>
                <a:latin typeface="a_Albionic" pitchFamily="34" charset="-52"/>
              </a:rPr>
              <a:t>: 	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учні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5 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класу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ПОРА, 9-б </a:t>
            </a:r>
            <a:r>
              <a:rPr lang="ru-RU" altLang="uk-UA" b="1" dirty="0" err="1" smtClean="0">
                <a:solidFill>
                  <a:srgbClr val="FF0000"/>
                </a:solidFill>
                <a:latin typeface="a_Albionic" pitchFamily="34" charset="-52"/>
              </a:rPr>
              <a:t>класу</a:t>
            </a:r>
            <a:r>
              <a:rPr lang="ru-RU" altLang="uk-UA" b="1" dirty="0" smtClean="0">
                <a:solidFill>
                  <a:srgbClr val="FF0000"/>
                </a:solidFill>
                <a:latin typeface="a_Albionic" pitchFamily="34" charset="-52"/>
              </a:rPr>
              <a:t> ТПМ</a:t>
            </a:r>
            <a:endParaRPr lang="ru-RU" altLang="uk-UA" b="1" dirty="0" smtClean="0">
              <a:solidFill>
                <a:srgbClr val="FF0000"/>
              </a:solidFill>
            </a:endParaRPr>
          </a:p>
          <a:p>
            <a:pPr algn="ctr" eaLnBrk="1" hangingPunct="1"/>
            <a:endParaRPr lang="ru-RU" altLang="uk-UA" sz="1800" b="1" dirty="0" smtClean="0"/>
          </a:p>
          <a:p>
            <a:pPr algn="ctr" eaLnBrk="1" hangingPunct="1"/>
            <a:endParaRPr lang="ru-RU" altLang="uk-UA" sz="1800" b="1" dirty="0" smtClean="0"/>
          </a:p>
          <a:p>
            <a:pPr algn="ctr" eaLnBrk="1" hangingPunct="1"/>
            <a:r>
              <a:rPr lang="uk-UA" altLang="uk-UA" sz="2900" b="1" dirty="0" smtClean="0">
                <a:solidFill>
                  <a:schemeClr val="accent1"/>
                </a:solidFill>
                <a:latin typeface="a_Albionic" pitchFamily="34" charset="-52"/>
              </a:rPr>
              <a:t>Тип проекту:</a:t>
            </a:r>
            <a:r>
              <a:rPr lang="uk-UA" altLang="uk-UA" sz="1800" b="1" dirty="0" smtClean="0">
                <a:latin typeface="a_Albionic" pitchFamily="34" charset="-52"/>
              </a:rPr>
              <a:t> </a:t>
            </a:r>
            <a:r>
              <a:rPr lang="uk-UA" altLang="uk-UA" sz="1800" b="1" dirty="0" smtClean="0"/>
              <a:t>довготривалий, колективний, патріотичний.</a:t>
            </a:r>
          </a:p>
          <a:p>
            <a:pPr algn="ctr" eaLnBrk="1" hangingPunct="1"/>
            <a:endParaRPr lang="ru-RU" altLang="uk-UA" sz="1800" b="1" dirty="0" smtClean="0"/>
          </a:p>
          <a:p>
            <a:pPr algn="r" eaLnBrk="1" hangingPunct="1"/>
            <a:endParaRPr lang="ru-RU" altLang="uk-UA" sz="1500" b="1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116632"/>
            <a:ext cx="2705041" cy="1993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297204" y="430022"/>
            <a:ext cx="5778953" cy="138499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Кам’янець-Подільський</a:t>
            </a: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багатопрофільний</a:t>
            </a: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навчально-реабілітаційний центр</a:t>
            </a:r>
            <a:endParaRPr lang="uk-UA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0B339-867E-42BF-8786-34193319F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08720"/>
            <a:ext cx="3456384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9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0B339-867E-42BF-8786-34193319F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08720"/>
            <a:ext cx="3600400" cy="4800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77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0B339-867E-42BF-8786-34193319F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36004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5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0B339-867E-42BF-8786-34193319FE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64704"/>
            <a:ext cx="3600399" cy="4800533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03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58EDC-1490-4960-AD43-8490FDA9748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3728402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8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3581F4-50E3-4719-8C7D-E3A27A6DEB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20688"/>
            <a:ext cx="4014192" cy="5352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6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0563C-61F8-4855-B62C-6C0D0A9175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6672"/>
            <a:ext cx="4176210" cy="5568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77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DC3B8C-73C3-44E4-BA22-5F20D9BBEA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6672"/>
            <a:ext cx="4162488" cy="55499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77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9F8592-40C1-4352-BCCC-B999FB38DF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4050450" cy="51845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FD8B4-F70A-40AF-8442-6829AC5B41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18" y="414257"/>
            <a:ext cx="4122204" cy="5496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66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02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2944"/>
          <a:stretch/>
        </p:blipFill>
        <p:spPr bwMode="auto">
          <a:xfrm>
            <a:off x="3124411" y="5301208"/>
            <a:ext cx="2752303" cy="12383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7504" y="789616"/>
            <a:ext cx="8928992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/>
              <a:t> </a:t>
            </a:r>
            <a:r>
              <a:rPr lang="uk-UA" dirty="0" smtClean="0"/>
              <a:t>     	</a:t>
            </a:r>
            <a:r>
              <a:rPr lang="uk-UA" sz="1500" i="1" dirty="0" smtClean="0"/>
              <a:t>виховувати </a:t>
            </a:r>
            <a:r>
              <a:rPr lang="uk-UA" sz="1500" i="1" dirty="0"/>
              <a:t>гармонійно розвинену, високоосвічену, соціально активну та національно свідому людину, наділену глибокою громадською відповідальністю, здоровими інтелектуально-творчими й духовними якостями, родинними й патріотичними почуттями, працьовитістю</a:t>
            </a:r>
            <a:r>
              <a:rPr lang="uk-UA" sz="1500" i="1" dirty="0" smtClean="0"/>
              <a:t>;</a:t>
            </a:r>
          </a:p>
          <a:p>
            <a:pPr algn="just"/>
            <a:r>
              <a:rPr lang="uk-UA" sz="1500" i="1" dirty="0" smtClean="0"/>
              <a:t>	формувати </a:t>
            </a:r>
            <a:r>
              <a:rPr lang="uk-UA" sz="1500" i="1" dirty="0"/>
              <a:t>високу патріотичну свідомість, почуття вірності, любові до Батьківщини, турботи про своє і народне благо, готовності до розбудови демократії, виконання громадянського та конституційного обов’язку із захисту національних інтересів, прагнення цілісності, незалежності України, сприяння єднанню українського народу, громадянському миру та злагоді в суспільстві; </a:t>
            </a:r>
          </a:p>
          <a:p>
            <a:pPr algn="just"/>
            <a:r>
              <a:rPr lang="uk-UA" sz="1500" i="1" dirty="0"/>
              <a:t>виховувати в дітей моральну культуру;</a:t>
            </a:r>
          </a:p>
          <a:p>
            <a:pPr algn="just"/>
            <a:r>
              <a:rPr lang="uk-UA" sz="1500" i="1" dirty="0" smtClean="0"/>
              <a:t>	формувати </a:t>
            </a:r>
            <a:r>
              <a:rPr lang="uk-UA" sz="1500" i="1" dirty="0"/>
              <a:t>особистісні якості  - риси громадянина: прищеплювати дітям упевненість, що вони живуть у найкращій країні, навчаючи шанувати символи, закони своєї держави; навчати прагнути робити добро, бути корисними своєму народу, мовленнєву культуру;</a:t>
            </a:r>
          </a:p>
          <a:p>
            <a:pPr algn="just"/>
            <a:r>
              <a:rPr lang="uk-UA" sz="1500" i="1" dirty="0" smtClean="0"/>
              <a:t>	розширювати </a:t>
            </a:r>
            <a:r>
              <a:rPr lang="uk-UA" sz="1500" i="1" dirty="0"/>
              <a:t>коло спілкування дітей з особливостями психофізичного розвитку;</a:t>
            </a:r>
          </a:p>
          <a:p>
            <a:pPr algn="just"/>
            <a:r>
              <a:rPr lang="uk-UA" sz="1500" i="1" dirty="0" smtClean="0"/>
              <a:t>	удосконалювати </a:t>
            </a:r>
            <a:r>
              <a:rPr lang="uk-UA" sz="1500" i="1" dirty="0"/>
              <a:t>психічні процеси: цілеспрямоване сприймання, розвиток  мовлення, пам’яті, мислення, а саме: прагнення до усвідомлення і узагальнення оточуючого світу, розуміння  абстрактних понять, кращого розуміння словесних завдань і їх виконування;</a:t>
            </a:r>
          </a:p>
          <a:p>
            <a:pPr algn="just"/>
            <a:r>
              <a:rPr lang="uk-UA" sz="1500" i="1" dirty="0" smtClean="0"/>
              <a:t>	розвивати </a:t>
            </a:r>
            <a:r>
              <a:rPr lang="uk-UA" sz="1500" i="1" dirty="0"/>
              <a:t>творчі здібності учнів;</a:t>
            </a:r>
          </a:p>
          <a:p>
            <a:pPr algn="just"/>
            <a:r>
              <a:rPr lang="uk-UA" sz="1500" i="1" dirty="0" smtClean="0"/>
              <a:t>	розвивати </a:t>
            </a:r>
            <a:r>
              <a:rPr lang="uk-UA" sz="1500" i="1" dirty="0"/>
              <a:t>дрібну моторику рук дітей з особливостями психофізичного розвитку засобами </a:t>
            </a:r>
            <a:r>
              <a:rPr lang="uk-UA" sz="1500" i="1" dirty="0" err="1"/>
              <a:t>бісероплетіння</a:t>
            </a:r>
            <a:r>
              <a:rPr lang="uk-UA" sz="1500" i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38694" y="188640"/>
            <a:ext cx="477246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МЕТА   ПРОЕКТУ:</a:t>
            </a:r>
            <a:endParaRPr lang="uk-UA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D2D818-E8E7-45CA-872B-43F74E5DE9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09783"/>
            <a:ext cx="4230216" cy="5640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9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9476F-155F-447F-9E1B-31D77A5E077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56937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723541"/>
            <a:ext cx="5112568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Голубко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біла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лети у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світ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  <a:endParaRPr lang="uk-UA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Хай буде мир у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небі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голубому!</a:t>
            </a:r>
            <a:endParaRPr lang="uk-UA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Неси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всім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щастя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передай </a:t>
            </a:r>
            <a:r>
              <a:rPr lang="ru-RU" sz="24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привіт</a:t>
            </a:r>
            <a:endParaRPr lang="uk-UA" sz="24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uk-UA" sz="2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Усім народам, людові земному...</a:t>
            </a:r>
          </a:p>
        </p:txBody>
      </p:sp>
      <p:pic>
        <p:nvPicPr>
          <p:cNvPr id="6" name="Рисунок 5" descr="http://n-k-n.org/mediafiles/images/news/thumbs/NKN_LOGO-tmb300x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858"/>
            <a:ext cx="3080032" cy="25380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86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6624736" cy="864095"/>
          </a:xfrm>
        </p:spPr>
        <p:txBody>
          <a:bodyPr/>
          <a:lstStyle/>
          <a:p>
            <a:pPr marL="182880" indent="0">
              <a:buNone/>
            </a:pPr>
            <a:r>
              <a:rPr lang="uk-UA" sz="4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FFFF00"/>
                    </a:gs>
                    <a:gs pos="55000">
                      <a:schemeClr val="accent4">
                        <a:satMod val="255000"/>
                      </a:schemeClr>
                    </a:gs>
                    <a:gs pos="76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ГУРТОК «БІСЕРОПЛЕТІННЯ»</a:t>
            </a:r>
            <a:endParaRPr lang="uk-UA" sz="4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FFFF00"/>
                  </a:gs>
                  <a:gs pos="55000">
                    <a:schemeClr val="accent4">
                      <a:satMod val="255000"/>
                    </a:schemeClr>
                  </a:gs>
                  <a:gs pos="76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290" name="Picture 2" descr="E:\фото\IMG_91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13081"/>
          <a:stretch/>
        </p:blipFill>
        <p:spPr bwMode="auto">
          <a:xfrm>
            <a:off x="251520" y="2253267"/>
            <a:ext cx="2813509" cy="28101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290" y="1749465"/>
            <a:ext cx="3188314" cy="212554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752" y="4078843"/>
            <a:ext cx="3489621" cy="232641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956303" y="3463093"/>
            <a:ext cx="3316282" cy="221085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78"/>
          <a:stretch/>
        </p:blipFill>
        <p:spPr bwMode="auto">
          <a:xfrm>
            <a:off x="6372199" y="404664"/>
            <a:ext cx="2364854" cy="220740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920880" cy="864095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4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FFFF00"/>
                    </a:gs>
                    <a:gs pos="55000">
                      <a:schemeClr val="accent4">
                        <a:satMod val="255000"/>
                      </a:schemeClr>
                    </a:gs>
                    <a:gs pos="76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 ГУРТКІВЦІВ</a:t>
            </a:r>
            <a:endParaRPr lang="uk-UA" sz="4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FFFF00"/>
                  </a:gs>
                  <a:gs pos="55000">
                    <a:schemeClr val="accent4">
                      <a:satMod val="255000"/>
                    </a:schemeClr>
                  </a:gs>
                  <a:gs pos="76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31" y="1124744"/>
            <a:ext cx="2948940" cy="3931920"/>
          </a:xfrm>
          <a:prstGeom prst="rect">
            <a:avLst/>
          </a:prstGeom>
          <a:ln w="28575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4" y="1066880"/>
            <a:ext cx="2682240" cy="201168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2451735"/>
            <a:ext cx="2635250" cy="351472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94796"/>
            <a:ext cx="2736304" cy="314326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2149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ctrTitle"/>
          </p:nvPr>
        </p:nvSpPr>
        <p:spPr>
          <a:xfrm>
            <a:off x="667455" y="116633"/>
            <a:ext cx="7920880" cy="720079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4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FFFF00"/>
                    </a:gs>
                    <a:gs pos="55000">
                      <a:schemeClr val="accent4">
                        <a:satMod val="255000"/>
                      </a:schemeClr>
                    </a:gs>
                    <a:gs pos="76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РОБОТИ ГУРТКІВЦІВ</a:t>
            </a:r>
            <a:endParaRPr lang="uk-UA" sz="4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FFFF00"/>
                  </a:gs>
                  <a:gs pos="55000">
                    <a:schemeClr val="accent4">
                      <a:satMod val="255000"/>
                    </a:schemeClr>
                  </a:gs>
                  <a:gs pos="76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 descr="C:\Users\Л\Desktop\Фото для книжки\DSCN2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14678"/>
          <a:stretch/>
        </p:blipFill>
        <p:spPr bwMode="auto">
          <a:xfrm>
            <a:off x="5328964" y="1052736"/>
            <a:ext cx="2592288" cy="2433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Л\Desktop\Фото для книжки\DSC_868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006636"/>
            <a:ext cx="3657600" cy="242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Л\Desktop\Фото для книжки\Фото на конкурс\DSCN039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771" y="3757900"/>
            <a:ext cx="3179440" cy="229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Бісерний венісаж\DSCN023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4" y="908720"/>
            <a:ext cx="4221732" cy="3004517"/>
          </a:xfrm>
          <a:prstGeom prst="rect">
            <a:avLst/>
          </a:prstGeom>
          <a:ln w="28575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374100"/>
            <a:ext cx="4051642" cy="27010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83650"/>
            <a:ext cx="3816424" cy="25442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115254"/>
            <a:ext cx="3170728" cy="211381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81" y="296491"/>
            <a:ext cx="2813508" cy="18756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5508104" y="683206"/>
            <a:ext cx="3403570" cy="1665674"/>
          </a:xfrm>
        </p:spPr>
        <p:txBody>
          <a:bodyPr/>
          <a:lstStyle/>
          <a:p>
            <a:pPr marL="182880" indent="0" algn="ctr">
              <a:buNone/>
            </a:pPr>
            <a: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ДЕРЕВО</a:t>
            </a:r>
            <a:b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МИРУ</a:t>
            </a:r>
            <a:endParaRPr lang="uk-UA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00B0F0"/>
                  </a:gs>
                  <a:gs pos="55000">
                    <a:schemeClr val="accent6">
                      <a:lumMod val="75000"/>
                    </a:schemeClr>
                  </a:gs>
                  <a:gs pos="82000">
                    <a:srgbClr val="FFFF00"/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9050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3905572"/>
            <a:ext cx="3780420" cy="252028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782" y="332656"/>
            <a:ext cx="4051641" cy="270109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383650"/>
            <a:ext cx="3816423" cy="25442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1"/>
          <a:stretch/>
        </p:blipFill>
        <p:spPr bwMode="auto">
          <a:xfrm>
            <a:off x="4513089" y="1776536"/>
            <a:ext cx="4356595" cy="22622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2"/>
          <p:cNvSpPr>
            <a:spLocks noGrp="1"/>
          </p:cNvSpPr>
          <p:nvPr>
            <p:ph type="ctrTitle"/>
          </p:nvPr>
        </p:nvSpPr>
        <p:spPr>
          <a:xfrm>
            <a:off x="4860032" y="332656"/>
            <a:ext cx="3979634" cy="1665674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4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МАЛЮНКИ З </a:t>
            </a:r>
            <a:r>
              <a:rPr lang="uk-UA" sz="4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ЛЮБОВ’Ю</a:t>
            </a:r>
            <a: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uk-UA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00B0F0"/>
                  </a:gs>
                  <a:gs pos="55000">
                    <a:schemeClr val="accent6">
                      <a:lumMod val="75000"/>
                    </a:schemeClr>
                  </a:gs>
                  <a:gs pos="82000">
                    <a:srgbClr val="FFFF00"/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21162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1792535" y="4959533"/>
            <a:ext cx="6419344" cy="1936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1177519" y="364883"/>
            <a:ext cx="576311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ГРУПА   </a:t>
            </a:r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«Кореспонденти»</a:t>
            </a:r>
            <a:endParaRPr lang="uk-UA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3140968"/>
            <a:ext cx="3996961" cy="933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ВИТИНАЮ</a:t>
            </a:r>
          </a:p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МРІЇ  КРИЛА …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476447" y="1489094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57162">
            <a:off x="3684007" y="1129634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9097">
            <a:off x="5965356" y="4313112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01429">
            <a:off x="74285" y="3897129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711984" y="4269493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463085" y="1129634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4561" y="2308160"/>
            <a:ext cx="3851857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ВИТИНАЮ</a:t>
            </a:r>
          </a:p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МРІЇ  КРИЛА…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221878" y="542499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111038" y="2587212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027693" y="4179328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36882" y="2630732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99970" y="542499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13961"/>
          <a:stretch/>
        </p:blipFill>
        <p:spPr bwMode="auto">
          <a:xfrm rot="165214">
            <a:off x="668308" y="4598415"/>
            <a:ext cx="1922278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390856" y="184397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695110" y="4619142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3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3926"/>
            <a:ext cx="6484475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ВИТИНАЮ МРІЇ  </a:t>
            </a:r>
          </a:p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КРИЛА …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223205" y="1046556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22503" y="1732517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933081" y="2674925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094319" y="686515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487447" y="4734727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22504" y="3926875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2883677" y="3669130"/>
            <a:ext cx="2785131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704856" cy="9361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341857" y="364883"/>
            <a:ext cx="543443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УЧАСНИКИ  ПРОЕКТУ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14288866"/>
              </p:ext>
            </p:extLst>
          </p:nvPr>
        </p:nvGraphicFramePr>
        <p:xfrm>
          <a:off x="611560" y="1052736"/>
          <a:ext cx="8136904" cy="534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89" y="157371"/>
            <a:ext cx="1440160" cy="1061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3926"/>
            <a:ext cx="6484475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ВИТИНАЮ МРІЇ  </a:t>
            </a:r>
          </a:p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КРИЛА …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676877" y="1112740"/>
            <a:ext cx="3203357" cy="2402518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056044">
            <a:off x="6217940" y="3257565"/>
            <a:ext cx="2979784" cy="2234838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070456" y="416115"/>
            <a:ext cx="2848356" cy="2136267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50711" y="4133284"/>
            <a:ext cx="3002995" cy="2252246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1990">
            <a:off x="3402219" y="3706975"/>
            <a:ext cx="2868712" cy="215153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39953" y="1563260"/>
            <a:ext cx="2816820" cy="2112615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13926"/>
            <a:ext cx="6484475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ВИТИНАЮ МРІЇ  </a:t>
            </a:r>
          </a:p>
          <a:p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КРИЛА …</a:t>
            </a:r>
            <a:endParaRPr lang="uk-UA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019027" y="822161"/>
            <a:ext cx="2985987" cy="2239490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77232" y="1732517"/>
            <a:ext cx="2475672" cy="1856754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068909" y="2657593"/>
            <a:ext cx="2778097" cy="2083573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6128028" y="310405"/>
            <a:ext cx="2828864" cy="2121648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772674" y="4471747"/>
            <a:ext cx="2784079" cy="2088059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446500" y="3915945"/>
            <a:ext cx="2922627" cy="2191970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734558" y="3258675"/>
            <a:ext cx="2994788" cy="2246091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9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909994" y="3547840"/>
            <a:ext cx="3883033" cy="2588689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19204" y="1083087"/>
            <a:ext cx="4330739" cy="2887159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347496" y="3719849"/>
            <a:ext cx="3589934" cy="2393289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4914860" y="1146367"/>
            <a:ext cx="3961483" cy="2640988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2"/>
          <p:cNvSpPr txBox="1">
            <a:spLocks/>
          </p:cNvSpPr>
          <p:nvPr/>
        </p:nvSpPr>
        <p:spPr>
          <a:xfrm>
            <a:off x="971600" y="219899"/>
            <a:ext cx="6786094" cy="760829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uk-UA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МОЛИТВА ЗА УКРАЇНУ</a:t>
            </a:r>
            <a:endParaRPr lang="uk-UA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00B0F0"/>
                  </a:gs>
                  <a:gs pos="55000">
                    <a:schemeClr val="accent6">
                      <a:lumMod val="75000"/>
                    </a:schemeClr>
                  </a:gs>
                  <a:gs pos="82000">
                    <a:srgbClr val="FFFF00"/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2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047286" y="3184928"/>
            <a:ext cx="4906553" cy="3271035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2"/>
          <p:cNvSpPr txBox="1">
            <a:spLocks/>
          </p:cNvSpPr>
          <p:nvPr/>
        </p:nvSpPr>
        <p:spPr>
          <a:xfrm>
            <a:off x="340870" y="116632"/>
            <a:ext cx="8695626" cy="760829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uk-UA" sz="3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ФЛЕШМОБ  </a:t>
            </a:r>
          </a:p>
          <a:p>
            <a:pPr marL="182880" indent="0" algn="ctr">
              <a:buFont typeface="Georgia" pitchFamily="18" charset="0"/>
              <a:buNone/>
            </a:pPr>
            <a:r>
              <a:rPr lang="uk-UA" sz="36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 flip="none" rotWithShape="1">
                  <a:gsLst>
                    <a:gs pos="32000">
                      <a:srgbClr val="00B0F0"/>
                    </a:gs>
                    <a:gs pos="55000">
                      <a:schemeClr val="accent6">
                        <a:lumMod val="75000"/>
                      </a:schemeClr>
                    </a:gs>
                    <a:gs pos="82000">
                      <a:srgbClr val="FFFF00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«На крилах Свободи»</a:t>
            </a:r>
            <a:endParaRPr lang="uk-UA" sz="36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 flip="none" rotWithShape="1">
                <a:gsLst>
                  <a:gs pos="32000">
                    <a:srgbClr val="00B0F0"/>
                  </a:gs>
                  <a:gs pos="55000">
                    <a:schemeClr val="accent6">
                      <a:lumMod val="75000"/>
                    </a:schemeClr>
                  </a:gs>
                  <a:gs pos="82000">
                    <a:srgbClr val="FFFF00"/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5859219" y="2782297"/>
            <a:ext cx="3104525" cy="2069683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212275" y="1747087"/>
            <a:ext cx="3401595" cy="2267730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3158846" y="1446292"/>
            <a:ext cx="3059673" cy="2039782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r="13175"/>
          <a:stretch/>
        </p:blipFill>
        <p:spPr bwMode="auto">
          <a:xfrm rot="165214">
            <a:off x="2022950" y="3027847"/>
            <a:ext cx="4955224" cy="3478625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214">
            <a:off x="4459939" y="364703"/>
            <a:ext cx="4402519" cy="2935012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13259"/>
            <a:ext cx="3996444" cy="2664296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370"/>
            <a:ext cx="9115388" cy="6841630"/>
          </a:xfrm>
          <a:prstGeom prst="rect">
            <a:avLst/>
          </a:prstGeom>
          <a:ln w="28575" cap="rnd">
            <a:solidFill>
              <a:srgbClr val="0066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04026" y="116632"/>
            <a:ext cx="8784976" cy="15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lnSpc>
                <a:spcPct val="80000"/>
              </a:lnSpc>
            </a:pPr>
            <a:r>
              <a:rPr lang="uk-UA" sz="6000" b="1" spc="50" dirty="0" smtClean="0">
                <a:ln w="11430"/>
                <a:gradFill>
                  <a:gsLst>
                    <a:gs pos="37000">
                      <a:srgbClr val="FFFF00"/>
                    </a:gs>
                    <a:gs pos="77000">
                      <a:srgbClr val="0070C0"/>
                    </a:gs>
                  </a:gsLst>
                  <a:lin ang="16200000" scaled="1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ДО НОВИХ ЗУСТРІЧЕЙ !!!</a:t>
            </a:r>
            <a:endParaRPr lang="uk-UA" sz="6000" b="1" spc="50" dirty="0">
              <a:ln w="11430"/>
              <a:gradFill flip="none" rotWithShape="1">
                <a:gsLst>
                  <a:gs pos="25000">
                    <a:schemeClr val="bg2">
                      <a:lumMod val="50000"/>
                    </a:schemeClr>
                  </a:gs>
                  <a:gs pos="73000">
                    <a:schemeClr val="accent2">
                      <a:shade val="45000"/>
                      <a:satMod val="165000"/>
                    </a:scheme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E:\фото\IMG_8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10179"/>
            <a:ext cx="2846792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7240" y="4353982"/>
            <a:ext cx="2846791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682" y="3969974"/>
            <a:ext cx="2846791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305447" y="1826825"/>
            <a:ext cx="2846791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1383564"/>
            <a:ext cx="2846791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6537" y="3717032"/>
            <a:ext cx="2846791" cy="189786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22839" y="364883"/>
            <a:ext cx="628952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ПІДГОТОВЧИЙ   ЕТАП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278" y="3130398"/>
            <a:ext cx="3904286" cy="2602858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/>
          <a:stretch/>
        </p:blipFill>
        <p:spPr bwMode="auto">
          <a:xfrm>
            <a:off x="5490954" y="3475355"/>
            <a:ext cx="3164845" cy="225790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548680"/>
            <a:ext cx="3456383" cy="2304256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692696"/>
            <a:ext cx="3386851" cy="2257901"/>
          </a:xfrm>
          <a:prstGeom prst="rect">
            <a:avLst/>
          </a:prstGeom>
          <a:ln w="28575">
            <a:solidFill>
              <a:srgbClr val="11046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6298" y="364883"/>
            <a:ext cx="574554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ГРУПА   </a:t>
            </a:r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«Юні   філологи»</a:t>
            </a:r>
            <a:endParaRPr lang="uk-UA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tour-collection.com.ua/wp-content/uploads/2014/10/UKR-7_72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95" y="1717948"/>
            <a:ext cx="3456384" cy="3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4696" y="2497950"/>
            <a:ext cx="3384376" cy="9721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ДЕВІЗ: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3653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01031" y="364883"/>
            <a:ext cx="631608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ГРУПА   </a:t>
            </a:r>
            <a:r>
              <a:rPr lang="uk-UA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«Шукачі контенту»</a:t>
            </a:r>
            <a:endParaRPr lang="uk-UA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4698" y="2528900"/>
            <a:ext cx="3384376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</a:t>
            </a:r>
          </a:p>
          <a:p>
            <a:pPr algn="ctr"/>
            <a:r>
              <a:rPr lang="uk-UA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СИМВОЛ:</a:t>
            </a:r>
            <a:endParaRPr lang="uk-UA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about-ukraine.com/work_folder/golub_1261535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24" y="1196752"/>
            <a:ext cx="3816424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6257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8lap.ru/upload/iblock/4a0/4a070ac418cbd1f3c620bb1b59d6c7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096344" cy="309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7463" y="6054725"/>
            <a:ext cx="28987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2916238" y="6054725"/>
            <a:ext cx="31686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C:\Users\ТОЛЯ\Desktop\5555555555\ykryzorxar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6084888" y="6054725"/>
            <a:ext cx="305911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zakarpattya.net.ua/postimages/pub/2013/12/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r="13879"/>
          <a:stretch/>
        </p:blipFill>
        <p:spPr bwMode="auto">
          <a:xfrm rot="21097062">
            <a:off x="1032440" y="1086628"/>
            <a:ext cx="2648548" cy="2508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htoitto.ucoz.ru/_pu/3/653350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46" y="916132"/>
            <a:ext cx="2753284" cy="2541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nimales.ucoz.net/_fr/0/57116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37" y="3799095"/>
            <a:ext cx="3310154" cy="2485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19202" y="260648"/>
            <a:ext cx="373608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ВИДИ ГОЛУБІВ</a:t>
            </a:r>
            <a:endParaRPr lang="uk-UA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rcRect r="35038"/>
          <a:stretch/>
        </p:blipFill>
        <p:spPr bwMode="auto">
          <a:xfrm>
            <a:off x="2744217" y="5396362"/>
            <a:ext cx="3355529" cy="13167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0712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1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Презентация-укр-11</Template>
  <TotalTime>1827</TotalTime>
  <Words>168</Words>
  <Application>Microsoft Office PowerPoint</Application>
  <PresentationFormat>Экран (4:3)</PresentationFormat>
  <Paragraphs>94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Презентация-укр-11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НІХТО КРІМ  НАС! І З НАМИ БОГ!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ГУРТОК «БІСЕРОПЛЕТІННЯ»</vt:lpstr>
      <vt:lpstr>РОБОТИ ГУРТКІВЦІВ</vt:lpstr>
      <vt:lpstr>РОБОТИ ГУРТКІВЦІВ</vt:lpstr>
      <vt:lpstr>ДЕРЕВО  МИРУ</vt:lpstr>
      <vt:lpstr>МАЛЮНКИ З ЛЮБОВ’Ю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Учнівський проект «Допоможемо воїнам АТО»</dc:title>
  <dc:creator>СЗОШ №1</dc:creator>
  <cp:lastModifiedBy>Л</cp:lastModifiedBy>
  <cp:revision>152</cp:revision>
  <cp:lastPrinted>2015-04-16T06:38:47Z</cp:lastPrinted>
  <dcterms:created xsi:type="dcterms:W3CDTF">2014-11-04T08:30:15Z</dcterms:created>
  <dcterms:modified xsi:type="dcterms:W3CDTF">2017-03-20T19:53:42Z</dcterms:modified>
</cp:coreProperties>
</file>