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3" r:id="rId3"/>
    <p:sldId id="285" r:id="rId4"/>
    <p:sldId id="283" r:id="rId5"/>
    <p:sldId id="269" r:id="rId6"/>
    <p:sldId id="284" r:id="rId7"/>
    <p:sldId id="267" r:id="rId8"/>
    <p:sldId id="266" r:id="rId9"/>
    <p:sldId id="260" r:id="rId10"/>
    <p:sldId id="261" r:id="rId11"/>
    <p:sldId id="264" r:id="rId12"/>
    <p:sldId id="265" r:id="rId13"/>
    <p:sldId id="270" r:id="rId14"/>
    <p:sldId id="257" r:id="rId15"/>
    <p:sldId id="259" r:id="rId16"/>
    <p:sldId id="271" r:id="rId17"/>
    <p:sldId id="286" r:id="rId18"/>
    <p:sldId id="287" r:id="rId19"/>
    <p:sldId id="289" r:id="rId20"/>
    <p:sldId id="290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FF"/>
    <a:srgbClr val="FF3300"/>
    <a:srgbClr val="FF6600"/>
    <a:srgbClr val="FC0000"/>
    <a:srgbClr val="000066"/>
    <a:srgbClr val="000099"/>
    <a:srgbClr val="00FFFF"/>
    <a:srgbClr val="0000FF"/>
    <a:srgbClr val="F48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rgbClr val="F48F2D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9AAC-1D71-4494-976D-147538BC0FAC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23083-AFE0-4179-A60C-A95303855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2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66945-451C-47B2-9C29-1B30CDC81E39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6CD32-EEF4-4476-9AB5-927E363FE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3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784C6-7DC2-42C0-9F23-BF85FD36EEA8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83E14-CC9F-448A-9477-3D2256E87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60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E29AAC-1D71-4494-976D-147538BC0FAC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D23083-AFE0-4179-A60C-A953038551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E25E5D-F499-4B27-A6DE-AD7104E23C67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624EF7-0C67-4656-AB9C-81E703694B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C2D87-2E2E-48B4-A7A3-953964F201F9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22218C-7E94-4676-B7B8-F1E8577938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19986E-64C4-4F37-8D9A-E6B5FD1C4AE5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ADB156-F8FE-4024-AFAC-047326CC1B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32C56-1F17-42E6-A695-54A0CEA68358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4BD1E-F3D4-400B-BCF0-CA9AE0B081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AD1168-C809-45A8-B199-55211151AA32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343C8D-FD24-4345-A85B-21C44A4BF64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0E3EB7-B4AE-4D66-97CA-FB55556C7E98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9DD8FE-771E-465E-B4A5-24E7548044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93FBF3-C668-4F78-9B9F-E4BAB3D56ADA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F78ADBD-8B01-4B15-8A6F-C65EC92D7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48F2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5E5D-F499-4B27-A6DE-AD7104E23C67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24EF7-0C67-4656-AB9C-81E703694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50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CDA91-BBAE-4752-91CD-0B1CF75EFEB9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7D46F6-2925-4BF1-BC5E-6039B6CBF1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66945-451C-47B2-9C29-1B30CDC81E39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96CD32-EEF4-4476-9AB5-927E363FE4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E784C6-7DC2-42C0-9F23-BF85FD36EEA8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83E14-CC9F-448A-9477-3D2256E87E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2D87-2E2E-48B4-A7A3-953964F201F9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2218C-7E94-4676-B7B8-F1E857793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7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9986E-64C4-4F37-8D9A-E6B5FD1C4AE5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DB156-F8FE-4024-AFAC-047326CC1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6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2C56-1F17-42E6-A695-54A0CEA68358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4BD1E-F3D4-400B-BCF0-CA9AE0B08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3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1168-C809-45A8-B199-55211151AA32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43C8D-FD24-4345-A85B-21C44A4BF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3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E3EB7-B4AE-4D66-97CA-FB55556C7E98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DD8FE-771E-465E-B4A5-24E754804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06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3FBF3-C668-4F78-9B9F-E4BAB3D56ADA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8ADBD-8B01-4B15-8A6F-C65EC92D7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7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CDA91-BBAE-4752-91CD-0B1CF75EFEB9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46F6-2925-4BF1-BC5E-6039B6CBF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7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72C1D7-B74A-43F3-9C9E-41BF26B2AF45}" type="datetimeFigureOut">
              <a:rPr lang="ru-RU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F8D86C7-594A-4327-B33C-5000DC433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3172C1D7-B74A-43F3-9C9E-41BF26B2AF45}" type="datetimeFigureOut">
              <a:rPr lang="ru-RU" smtClean="0"/>
              <a:pPr>
                <a:defRPr/>
              </a:pPr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>
              <a:defRPr/>
            </a:pPr>
            <a:fld id="{FF8D86C7-594A-4327-B33C-5000DC433D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59309" y="1233939"/>
            <a:ext cx="862538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Практична робота</a:t>
            </a:r>
            <a:r>
              <a:rPr lang="en-US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№</a:t>
            </a:r>
            <a:r>
              <a:rPr lang="en-US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</a:t>
            </a:r>
            <a:r>
              <a:rPr lang="uk-UA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uk-UA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uk-UA" sz="6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Редагування та форматування текстового документа»</a:t>
            </a:r>
            <a:endParaRPr lang="ru-RU" sz="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09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59304" y="4649554"/>
            <a:ext cx="86526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/>
              <a:t>Пісня «Трава у дома» вперше пролунала по телебаченню в День космонавтики, 12 квітня 1982 року: в телепрограмі «Тяжіння Землі» її виконав автор, композитор і співак Володимир Мигуля. Але шалену популярність отримала через деякий час, після того, як пісню записала група «Земляни».</a:t>
            </a:r>
            <a:endParaRPr lang="uk-UA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1" y="409738"/>
            <a:ext cx="2770498" cy="36263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72" y="409738"/>
            <a:ext cx="5296544" cy="39809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95781" y="4036044"/>
            <a:ext cx="277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C000"/>
                </a:solidFill>
              </a:rPr>
              <a:t>В. Мигуля</a:t>
            </a:r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9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5784" y="500635"/>
            <a:ext cx="865268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/>
              <a:t>Земля в иллюминаторе, </a:t>
            </a:r>
            <a:r>
              <a:rPr lang="ru-RU" sz="2800" b="1" dirty="0" smtClean="0"/>
              <a:t>Земля </a:t>
            </a:r>
            <a:r>
              <a:rPr lang="ru-RU" sz="2800" b="1" dirty="0"/>
              <a:t>в </a:t>
            </a:r>
            <a:r>
              <a:rPr lang="ru-RU" sz="2800" b="1" dirty="0" smtClean="0"/>
              <a:t>иллюминаторе,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Земля в иллюминаторе видна...</a:t>
            </a:r>
            <a:br>
              <a:rPr lang="ru-RU" sz="2800" b="1" dirty="0"/>
            </a:br>
            <a:r>
              <a:rPr lang="ru-RU" sz="2800" b="1" dirty="0"/>
              <a:t>Как сын грустит о матери, как сын грустит о </a:t>
            </a:r>
            <a:r>
              <a:rPr lang="ru-RU" sz="2800" b="1" dirty="0" smtClean="0"/>
              <a:t>матери,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Грустим мы о </a:t>
            </a:r>
            <a:r>
              <a:rPr lang="uk-UA" sz="2800" b="1" dirty="0"/>
              <a:t>З</a:t>
            </a:r>
            <a:r>
              <a:rPr lang="ru-RU" sz="2800" b="1" dirty="0" err="1" smtClean="0"/>
              <a:t>емле</a:t>
            </a:r>
            <a:r>
              <a:rPr lang="ru-RU" sz="2800" b="1" dirty="0" smtClean="0"/>
              <a:t> – она одна</a:t>
            </a:r>
            <a:r>
              <a:rPr lang="en-US" sz="2800" b="1" dirty="0"/>
              <a:t>.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А </a:t>
            </a:r>
            <a:r>
              <a:rPr lang="ru-RU" sz="2800" b="1" dirty="0" smtClean="0"/>
              <a:t>звезды, </a:t>
            </a:r>
            <a:r>
              <a:rPr lang="ru-RU" sz="2800" b="1" dirty="0"/>
              <a:t>тем не менее, а </a:t>
            </a:r>
            <a:r>
              <a:rPr lang="ru-RU" sz="2800" b="1" dirty="0" smtClean="0"/>
              <a:t>звезды, </a:t>
            </a:r>
            <a:r>
              <a:rPr lang="ru-RU" sz="2800" b="1" dirty="0"/>
              <a:t>тем не </a:t>
            </a:r>
            <a:r>
              <a:rPr lang="ru-RU" sz="2800" b="1" dirty="0" smtClean="0"/>
              <a:t>менее,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Чуть ближе, но все также </a:t>
            </a:r>
            <a:r>
              <a:rPr lang="ru-RU" sz="2800" b="1" dirty="0" smtClean="0"/>
              <a:t>холодны,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И </a:t>
            </a:r>
            <a:r>
              <a:rPr lang="ru-RU" sz="2800" b="1" dirty="0"/>
              <a:t>как в часы затмения, </a:t>
            </a:r>
            <a:r>
              <a:rPr lang="ru-RU" sz="2800" b="1" dirty="0" smtClean="0"/>
              <a:t>и </a:t>
            </a:r>
            <a:r>
              <a:rPr lang="ru-RU" sz="2800" b="1" dirty="0"/>
              <a:t>как в часы затмения</a:t>
            </a:r>
            <a:br>
              <a:rPr lang="ru-RU" sz="2800" b="1" dirty="0"/>
            </a:br>
            <a:r>
              <a:rPr lang="ru-RU" sz="2800" b="1" dirty="0"/>
              <a:t>Ждем света и земные видим </a:t>
            </a:r>
            <a:r>
              <a:rPr lang="ru-RU" sz="2800" b="1" dirty="0" smtClean="0"/>
              <a:t>сны.</a:t>
            </a:r>
            <a:endParaRPr lang="uk-UA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39990" y="723328"/>
            <a:ext cx="3725839" cy="423081"/>
          </a:xfrm>
          <a:prstGeom prst="rect">
            <a:avLst/>
          </a:prstGeom>
          <a:solidFill>
            <a:srgbClr val="FC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0376" y="1364776"/>
            <a:ext cx="3725839" cy="423081"/>
          </a:xfrm>
          <a:prstGeom prst="rect">
            <a:avLst/>
          </a:prstGeom>
          <a:solidFill>
            <a:srgbClr val="FC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531058" y="1999399"/>
            <a:ext cx="3998797" cy="423081"/>
          </a:xfrm>
          <a:prstGeom prst="rect">
            <a:avLst/>
          </a:prstGeom>
          <a:solidFill>
            <a:srgbClr val="FC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53635" y="3295935"/>
            <a:ext cx="3684898" cy="423081"/>
          </a:xfrm>
          <a:prstGeom prst="rect">
            <a:avLst/>
          </a:prstGeom>
          <a:solidFill>
            <a:srgbClr val="FC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3386" y="4589906"/>
            <a:ext cx="3684898" cy="423081"/>
          </a:xfrm>
          <a:prstGeom prst="rect">
            <a:avLst/>
          </a:prstGeom>
          <a:solidFill>
            <a:srgbClr val="FC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9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6865" r="19423" b="15485"/>
          <a:stretch/>
        </p:blipFill>
        <p:spPr bwMode="auto">
          <a:xfrm>
            <a:off x="270537" y="846160"/>
            <a:ext cx="8604029" cy="496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74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04" y="447186"/>
            <a:ext cx="7886700" cy="1325563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0" dirty="0" smtClean="0">
                <a:latin typeface="+mn-lt"/>
              </a:rPr>
              <a:t>Яка маса найбільшого метеорита, що впав на Землю?</a:t>
            </a:r>
            <a:endParaRPr lang="ru-RU" sz="3600" b="0" dirty="0">
              <a:latin typeface="+mn-lt"/>
            </a:endParaRPr>
          </a:p>
        </p:txBody>
      </p:sp>
      <p:pic>
        <p:nvPicPr>
          <p:cNvPr id="205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238375"/>
            <a:ext cx="5427663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Прямоугольник 3"/>
          <p:cNvSpPr>
            <a:spLocks noChangeArrowheads="1"/>
          </p:cNvSpPr>
          <p:nvPr/>
        </p:nvSpPr>
        <p:spPr bwMode="auto">
          <a:xfrm>
            <a:off x="1449388" y="5940425"/>
            <a:ext cx="327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sz="3200">
                <a:solidFill>
                  <a:schemeClr val="bg1"/>
                </a:solidFill>
              </a:rPr>
              <a:t>Метеорит «Гоба» </a:t>
            </a:r>
            <a:endParaRPr lang="ru-RU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204" y="447186"/>
            <a:ext cx="7886700" cy="1325563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0" dirty="0" smtClean="0">
                <a:latin typeface="+mn-lt"/>
              </a:rPr>
              <a:t>Яка найнижча температура на Місяці?</a:t>
            </a:r>
            <a:endParaRPr lang="ru-RU" sz="3600" b="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0" y="2273104"/>
            <a:ext cx="4877533" cy="39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24495" t="25000" r="18609" b="11895"/>
          <a:stretch/>
        </p:blipFill>
        <p:spPr bwMode="auto">
          <a:xfrm>
            <a:off x="281532" y="653097"/>
            <a:ext cx="8627337" cy="568238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96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"/>
          <a:stretch/>
        </p:blipFill>
        <p:spPr>
          <a:xfrm>
            <a:off x="739140" y="388073"/>
            <a:ext cx="7712528" cy="5597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6080" y="6080145"/>
            <a:ext cx="362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Телескоп «</a:t>
            </a:r>
            <a:r>
              <a:rPr lang="uk-UA" sz="3600" dirty="0" err="1" smtClean="0"/>
              <a:t>Габбл</a:t>
            </a:r>
            <a:r>
              <a:rPr lang="uk-UA" sz="3600" dirty="0" smtClean="0"/>
              <a:t>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42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3346" r="35923" b="8823"/>
          <a:stretch/>
        </p:blipFill>
        <p:spPr bwMode="auto">
          <a:xfrm>
            <a:off x="0" y="391501"/>
            <a:ext cx="9198597" cy="612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2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лыбающееся лицо 1"/>
          <p:cNvSpPr/>
          <p:nvPr/>
        </p:nvSpPr>
        <p:spPr>
          <a:xfrm>
            <a:off x="352698" y="535577"/>
            <a:ext cx="3931920" cy="3931920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лыбающееся лицо 3"/>
          <p:cNvSpPr/>
          <p:nvPr/>
        </p:nvSpPr>
        <p:spPr>
          <a:xfrm>
            <a:off x="4754880" y="535577"/>
            <a:ext cx="3931920" cy="3931920"/>
          </a:xfrm>
          <a:prstGeom prst="smileyFace">
            <a:avLst>
              <a:gd name="adj" fmla="val -4653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6612" y="4997153"/>
            <a:ext cx="334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Я вмію, я знаю!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048794" y="4997153"/>
            <a:ext cx="3344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Потрібно ще попрацювати над цим питанням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704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4176" y="1666125"/>
            <a:ext cx="7530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solidFill>
                  <a:srgbClr val="FFC000"/>
                </a:solidFill>
              </a:rPr>
              <a:t>Домашнє завдання: </a:t>
            </a:r>
            <a:r>
              <a:rPr lang="uk-UA" sz="4800" dirty="0" smtClean="0"/>
              <a:t>письмово дати відповіді </a:t>
            </a:r>
          </a:p>
          <a:p>
            <a:pPr algn="ctr"/>
            <a:r>
              <a:rPr lang="uk-UA" sz="4800" dirty="0" smtClean="0"/>
              <a:t>на запитання 1, 2, 7* с. 138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616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11071" r="23004" b="22611"/>
          <a:stretch/>
        </p:blipFill>
        <p:spPr bwMode="auto">
          <a:xfrm>
            <a:off x="0" y="1095179"/>
            <a:ext cx="9143999" cy="456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2830" y="1602433"/>
            <a:ext cx="61824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</a:rPr>
              <a:t> </a:t>
            </a:r>
            <a:r>
              <a:rPr lang="uk-UA" sz="4000" dirty="0">
                <a:solidFill>
                  <a:schemeClr val="bg1"/>
                </a:solidFill>
              </a:rPr>
              <a:t>«Земля є колискою людства, </a:t>
            </a:r>
            <a:r>
              <a:rPr lang="uk-UA" sz="4000" dirty="0" smtClean="0">
                <a:solidFill>
                  <a:schemeClr val="bg1"/>
                </a:solidFill>
              </a:rPr>
              <a:t>але </a:t>
            </a:r>
            <a:r>
              <a:rPr lang="uk-UA" sz="4000" dirty="0">
                <a:solidFill>
                  <a:schemeClr val="bg1"/>
                </a:solidFill>
              </a:rPr>
              <a:t>неможливо вічно жити у колисці</a:t>
            </a:r>
            <a:r>
              <a:rPr lang="uk-UA" sz="4000" dirty="0" smtClean="0">
                <a:solidFill>
                  <a:schemeClr val="bg1"/>
                </a:solidFill>
              </a:rPr>
              <a:t>»</a:t>
            </a:r>
          </a:p>
          <a:p>
            <a:endParaRPr lang="ru-RU" sz="4000" dirty="0">
              <a:solidFill>
                <a:schemeClr val="bg1"/>
              </a:solidFill>
            </a:endParaRPr>
          </a:p>
          <a:p>
            <a:pPr algn="r"/>
            <a:r>
              <a:rPr lang="uk-UA" sz="4000" i="1" dirty="0">
                <a:solidFill>
                  <a:schemeClr val="bg1"/>
                </a:solidFill>
              </a:rPr>
              <a:t>(К.Е. Ціолковський)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50000" r="19832" b="20709"/>
          <a:stretch/>
        </p:blipFill>
        <p:spPr bwMode="auto">
          <a:xfrm>
            <a:off x="238834" y="2442952"/>
            <a:ext cx="8701534" cy="238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710536" y="536440"/>
            <a:ext cx="7772400" cy="1308099"/>
          </a:xfrm>
          <a:prstGeom prst="rect">
            <a:avLst/>
          </a:prstGeom>
          <a:solidFill>
            <a:srgbClr val="F48F2D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Чи всіх</a:t>
            </a:r>
            <a:r>
              <a:rPr kumimoji="0" lang="uk-UA" sz="40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 правил введення тексту дотримано?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163170" y="3043454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274858" y="3016158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212839" y="3016158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521722" y="3507478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076962" y="3507478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702251" y="4053389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08473" y="4012445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514893" y="4612947"/>
            <a:ext cx="3684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7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35000">
              <a:srgbClr val="00B0F0"/>
            </a:gs>
            <a:gs pos="100000">
              <a:srgbClr val="0000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t="26307" r="23448" b="13059"/>
          <a:stretch/>
        </p:blipFill>
        <p:spPr bwMode="auto">
          <a:xfrm>
            <a:off x="0" y="235134"/>
            <a:ext cx="9134628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5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0536" y="275041"/>
            <a:ext cx="7772400" cy="666655"/>
          </a:xfrm>
        </p:spPr>
        <p:txBody>
          <a:bodyPr/>
          <a:lstStyle/>
          <a:p>
            <a:r>
              <a:rPr lang="uk-UA" sz="4000" b="0" dirty="0" smtClean="0"/>
              <a:t>Правопис власних назв</a:t>
            </a:r>
            <a:endParaRPr lang="ru-RU" sz="40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697" y="1142597"/>
            <a:ext cx="8383517" cy="658908"/>
          </a:xfr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uk-UA" sz="3200" b="1" dirty="0">
                <a:solidFill>
                  <a:schemeClr val="bg1"/>
                </a:solidFill>
              </a:rPr>
              <a:t>Астрономічні </a:t>
            </a:r>
            <a:r>
              <a:rPr lang="uk-UA" sz="3200" b="1" dirty="0" smtClean="0">
                <a:solidFill>
                  <a:schemeClr val="bg1"/>
                </a:solidFill>
              </a:rPr>
              <a:t>назви пишуться з великої літери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150126" y="1879577"/>
            <a:ext cx="6182435" cy="529914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uk-UA" sz="2800" i="1" dirty="0" smtClean="0">
                <a:solidFill>
                  <a:schemeClr val="bg1"/>
                </a:solidFill>
              </a:rPr>
              <a:t>Наприклад</a:t>
            </a:r>
            <a:r>
              <a:rPr lang="uk-UA" sz="2800" dirty="0" smtClean="0">
                <a:solidFill>
                  <a:schemeClr val="bg1"/>
                </a:solidFill>
              </a:rPr>
              <a:t>: </a:t>
            </a:r>
            <a:r>
              <a:rPr lang="uk-UA" sz="2800" i="1" dirty="0">
                <a:solidFill>
                  <a:schemeClr val="bg1"/>
                </a:solidFill>
              </a:rPr>
              <a:t>Козеріг, Марс</a:t>
            </a:r>
            <a:r>
              <a:rPr lang="uk-UA" sz="2800" i="1" dirty="0" smtClean="0">
                <a:solidFill>
                  <a:schemeClr val="bg1"/>
                </a:solidFill>
              </a:rPr>
              <a:t>, </a:t>
            </a:r>
            <a:r>
              <a:rPr lang="uk-UA" sz="2800" i="1" dirty="0">
                <a:solidFill>
                  <a:schemeClr val="bg1"/>
                </a:solidFill>
              </a:rPr>
              <a:t>Сатурн</a:t>
            </a:r>
            <a:r>
              <a:rPr lang="uk-UA" sz="2800" i="1" dirty="0" smtClean="0">
                <a:solidFill>
                  <a:schemeClr val="bg1"/>
                </a:solidFill>
              </a:rPr>
              <a:t>, Велика Ведмедиця,  Молочний Шлях,  Юпітер. </a:t>
            </a:r>
          </a:p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uk-UA" sz="2800" dirty="0">
                <a:solidFill>
                  <a:schemeClr val="bg1"/>
                </a:solidFill>
              </a:rPr>
              <a:t>С</a:t>
            </a:r>
            <a:r>
              <a:rPr lang="uk-UA" sz="2800" dirty="0" smtClean="0">
                <a:solidFill>
                  <a:schemeClr val="bg1"/>
                </a:solidFill>
              </a:rPr>
              <a:t>лова </a:t>
            </a:r>
            <a:r>
              <a:rPr lang="uk-UA" sz="2800" u="sng" dirty="0" smtClean="0">
                <a:solidFill>
                  <a:schemeClr val="bg1"/>
                </a:solidFill>
              </a:rPr>
              <a:t>земля, місяць, сонце</a:t>
            </a:r>
            <a:r>
              <a:rPr lang="uk-UA" sz="2800" dirty="0" smtClean="0">
                <a:solidFill>
                  <a:schemeClr val="bg1"/>
                </a:solidFill>
              </a:rPr>
              <a:t> пишуться з великої літери тоді, коли вони вживаються як астрономічні назви:  </a:t>
            </a:r>
            <a:r>
              <a:rPr lang="uk-UA" sz="2800" i="1" dirty="0" smtClean="0">
                <a:solidFill>
                  <a:srgbClr val="FFC000"/>
                </a:solidFill>
              </a:rPr>
              <a:t>Навколо Сонця обертається Земля зі своїм супутником Місяцем. </a:t>
            </a:r>
            <a:r>
              <a:rPr lang="uk-UA" sz="2800" u="sng" dirty="0" smtClean="0">
                <a:solidFill>
                  <a:schemeClr val="bg1"/>
                </a:solidFill>
              </a:rPr>
              <a:t>Але</a:t>
            </a:r>
            <a:r>
              <a:rPr lang="uk-UA" sz="2800" dirty="0" smtClean="0">
                <a:solidFill>
                  <a:schemeClr val="bg1"/>
                </a:solidFill>
              </a:rPr>
              <a:t>: </a:t>
            </a:r>
            <a:r>
              <a:rPr lang="uk-UA" sz="2800" dirty="0" smtClean="0">
                <a:solidFill>
                  <a:srgbClr val="FFC000"/>
                </a:solidFill>
              </a:rPr>
              <a:t>обробіток землі, схід сонця.</a:t>
            </a:r>
            <a:endParaRPr lang="ru-RU" sz="2800" dirty="0" smtClean="0">
              <a:solidFill>
                <a:srgbClr val="FFC000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186"/>
            <a:ext cx="9144000" cy="42148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8828" y="251431"/>
            <a:ext cx="8190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2225" cmpd="sng">
                  <a:solidFill>
                    <a:srgbClr val="FF33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Планети Сонячної системи</a:t>
            </a:r>
            <a:endParaRPr lang="ru-RU" sz="5400" b="1" dirty="0">
              <a:ln w="22225" cmpd="sng">
                <a:solidFill>
                  <a:srgbClr val="FF3300"/>
                </a:solidFill>
                <a:prstDash val="solid"/>
              </a:ln>
              <a:solidFill>
                <a:srgbClr val="FFC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9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57024"/>
            <a:ext cx="5981361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Електронна гімнастика для очей</a:t>
            </a:r>
            <a:endParaRPr lang="ru-RU" sz="6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7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FFFF"/>
            </a:gs>
            <a:gs pos="14000">
              <a:srgbClr val="00B0F0"/>
            </a:gs>
            <a:gs pos="100000">
              <a:srgbClr val="00006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a_zemljane_-_trava_u_doma_(zvukoff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9026.125"/>
                  <p14:fade out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3249" y="5954971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06" y="623220"/>
            <a:ext cx="1150252" cy="931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5" y="3057099"/>
            <a:ext cx="842965" cy="7380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4195">
            <a:off x="4236401" y="2099402"/>
            <a:ext cx="1023470" cy="960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48">
            <a:off x="3848744" y="4872844"/>
            <a:ext cx="960764" cy="7777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4" y="5369778"/>
            <a:ext cx="847444" cy="7950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748">
            <a:off x="6284210" y="3753124"/>
            <a:ext cx="1331120" cy="11653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52960" flipH="1">
            <a:off x="6466476" y="577126"/>
            <a:ext cx="1905000" cy="17430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9149">
            <a:off x="-2529343" y="1903951"/>
            <a:ext cx="2127985" cy="20275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911" y="-352330"/>
            <a:ext cx="1347764" cy="15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3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Rot by="21600000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3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3000" fill="hold" nodeType="withEffect">
                                  <p:stCondLst>
                                    <p:cond delay="26800"/>
                                  </p:stCondLst>
                                  <p:childTnLst>
                                    <p:animRot by="21600000">
                                      <p:cBhvr>
                                        <p:cTn id="55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3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Motion origin="layout" path="M -3.33333E-6 -4.26457E-6 L 0.27466 -0.679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-3397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0.00503 0.02752 L -0.38594 0.4646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9" y="2185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" presetClass="entr" presetSubtype="9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300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animRot by="21600000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52" presetClass="exit" presetSubtype="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animScale>
                                      <p:cBhvr>
                                        <p:cTn id="7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xit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2" presetClass="exit" presetSubtype="0" fill="hold" nodeType="withEffect">
                                  <p:stCondLst>
                                    <p:cond delay="52500"/>
                                  </p:stCondLst>
                                  <p:childTnLst>
                                    <p:animScale>
                                      <p:cBhvr>
                                        <p:cTn id="121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2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animMotion origin="layout" path="M 3.05556E-6 6.19796E-7 L 1.36493 6.19796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47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20" presetClass="path" presetSubtype="0" accel="50000" decel="5000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Motion origin="layout" path="M 0.21041 0.23589 C 0.21041 0.13853 0.29184 0.05943 0.39201 0.05943 L 0.8125 0.05943 C 0.91267 0.05943 0.99444 0.13853 0.99444 0.23589 L 0.99444 0.6376 C 0.99444 0.73473 0.91267 0.81753 0.8125 0.81753 L 0.39201 0.81753 C 0.29184 0.81753 0.21041 0.73473 0.21041 0.6376 Z " pathEditMode="relative" rAng="0" ptsTypes="fFfFfFff">
                                      <p:cBhvr>
                                        <p:cTn id="128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01" y="20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167</Words>
  <Application>Microsoft Office PowerPoint</Application>
  <PresentationFormat>Экран (4:3)</PresentationFormat>
  <Paragraphs>22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Правопис власних назв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Яка маса найбільшого метеорита, що впав на Землю?</vt:lpstr>
      <vt:lpstr>Яка найнижча температура на Місяці?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Инна</dc:creator>
  <cp:lastModifiedBy>Администратор</cp:lastModifiedBy>
  <cp:revision>87</cp:revision>
  <dcterms:created xsi:type="dcterms:W3CDTF">2015-02-19T20:52:53Z</dcterms:created>
  <dcterms:modified xsi:type="dcterms:W3CDTF">2017-03-29T14:55:31Z</dcterms:modified>
</cp:coreProperties>
</file>