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1" r:id="rId3"/>
    <p:sldId id="256" r:id="rId4"/>
    <p:sldId id="265" r:id="rId5"/>
    <p:sldId id="267" r:id="rId6"/>
    <p:sldId id="268" r:id="rId7"/>
    <p:sldId id="266" r:id="rId8"/>
    <p:sldId id="274" r:id="rId9"/>
    <p:sldId id="257" r:id="rId10"/>
    <p:sldId id="258" r:id="rId11"/>
    <p:sldId id="259" r:id="rId12"/>
    <p:sldId id="260" r:id="rId13"/>
    <p:sldId id="263" r:id="rId14"/>
    <p:sldId id="262" r:id="rId15"/>
    <p:sldId id="261" r:id="rId16"/>
    <p:sldId id="271" r:id="rId17"/>
    <p:sldId id="270" r:id="rId18"/>
    <p:sldId id="269" r:id="rId19"/>
    <p:sldId id="273" r:id="rId20"/>
    <p:sldId id="275" r:id="rId21"/>
    <p:sldId id="279" r:id="rId22"/>
    <p:sldId id="276" r:id="rId23"/>
    <p:sldId id="277" r:id="rId24"/>
    <p:sldId id="285" r:id="rId25"/>
    <p:sldId id="278" r:id="rId26"/>
    <p:sldId id="280" r:id="rId27"/>
    <p:sldId id="286" r:id="rId28"/>
    <p:sldId id="272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2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9F5233A-8974-44D0-B1CA-9CADCDBE58C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3F1CC16-3D9B-44BD-996E-092EFAAD0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\&#1056;&#1072;&#1073;&#1086;&#1095;&#1080;&#1081;%20&#1089;&#1090;&#1086;&#1083;\&#1074;&#1110;&#1076;&#1082;&#1088;&#1080;&#1090;&#1080;&#1081;%20&#1091;&#1088;&#1086;&#1082;%203\&#1091;&#1088;&#1086;&#1082;%20&#1074;&#1110;&#1076;&#1082;&#1088;&#1080;&#1090;&#1080;&#1081;\&#1055;&#1088;&#1086;&#1080;&#1089;&#1093;&#1086;&#1078;&#1076;&#1077;&#1085;&#1080;&#1077;%20&#1051;&#1091;&#1085;&#1099;%201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AutoShape 4" descr="http://proxy.whoisaaronbrown.com/proxy/https:/img-fotki.yandex.ru/get/9822/126673689.17d/0_ff9ae_af204c69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http://proxy.whoisaaronbrown.com/proxy/https:/img-fotki.yandex.ru/get/9822/126673689.17d/0_ff9ae_af204c69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://proxy.whoisaaronbrown.com/proxy/https:/img-fotki.yandex.ru/get/9822/126673689.17d/0_ff9ae_af204c69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6" name="Picture 10" descr="http://static.klasnaocinka.com.ua/uploads/editor/3564/239743/news_102/images/smayl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60"/>
            <a:ext cx="6096000" cy="4838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m.top55.info/fileadmin/images/top55_news/bk_info_orig_26253_1426786663.jpg"/>
          <p:cNvPicPr>
            <a:picLocks noChangeAspect="1" noChangeArrowheads="1"/>
          </p:cNvPicPr>
          <p:nvPr/>
        </p:nvPicPr>
        <p:blipFill>
          <a:blip r:embed="rId2" cstate="print"/>
          <a:srcRect l="18900" r="20621"/>
          <a:stretch>
            <a:fillRect/>
          </a:stretch>
        </p:blipFill>
        <p:spPr bwMode="auto">
          <a:xfrm>
            <a:off x="539552" y="2204864"/>
            <a:ext cx="2999111" cy="3305944"/>
          </a:xfrm>
          <a:prstGeom prst="roundRect">
            <a:avLst/>
          </a:prstGeom>
          <a:noFill/>
        </p:spPr>
      </p:pic>
      <p:pic>
        <p:nvPicPr>
          <p:cNvPr id="27654" name="Picture 6" descr="етапи походження земл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060848"/>
            <a:ext cx="4680520" cy="23526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Зображення 2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1-tub-ua.yandex.net/i?id=70e4c34166e1444dfdfbd8498545e51c-l&amp;n=13"/>
          <p:cNvPicPr>
            <a:picLocks noChangeAspect="1" noChangeArrowheads="1"/>
          </p:cNvPicPr>
          <p:nvPr/>
        </p:nvPicPr>
        <p:blipFill>
          <a:blip r:embed="rId2" cstate="print"/>
          <a:srcRect l="50661" t="39187" r="5240" b="21964"/>
          <a:stretch>
            <a:fillRect/>
          </a:stretch>
        </p:blipFill>
        <p:spPr bwMode="auto">
          <a:xfrm>
            <a:off x="4572000" y="2420888"/>
            <a:ext cx="4032448" cy="2664296"/>
          </a:xfrm>
          <a:prstGeom prst="roundRect">
            <a:avLst/>
          </a:prstGeom>
          <a:noFill/>
        </p:spPr>
      </p:pic>
      <p:pic>
        <p:nvPicPr>
          <p:cNvPr id="28676" name="Picture 4" descr="https://im1-tub-ua.yandex.net/i?id=70e4c34166e1444dfdfbd8498545e51c-l&amp;n=13"/>
          <p:cNvPicPr>
            <a:picLocks noChangeAspect="1" noChangeArrowheads="1"/>
          </p:cNvPicPr>
          <p:nvPr/>
        </p:nvPicPr>
        <p:blipFill>
          <a:blip r:embed="rId2" cstate="print"/>
          <a:srcRect l="5512" t="24150" r="62201" b="22301"/>
          <a:stretch>
            <a:fillRect/>
          </a:stretch>
        </p:blipFill>
        <p:spPr bwMode="auto">
          <a:xfrm>
            <a:off x="971600" y="1556792"/>
            <a:ext cx="2952328" cy="3672408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364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Зображення 3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allyslide.com/thumbs/e1afef8c06d5f96909ffeec60475cc8b/img14.jpg"/>
          <p:cNvPicPr>
            <a:picLocks noChangeAspect="1" noChangeArrowheads="1"/>
          </p:cNvPicPr>
          <p:nvPr/>
        </p:nvPicPr>
        <p:blipFill>
          <a:blip r:embed="rId2" cstate="print"/>
          <a:srcRect l="60479" t="25200" b="15581"/>
          <a:stretch>
            <a:fillRect/>
          </a:stretch>
        </p:blipFill>
        <p:spPr bwMode="auto">
          <a:xfrm>
            <a:off x="5796136" y="2924944"/>
            <a:ext cx="3011488" cy="3384376"/>
          </a:xfrm>
          <a:prstGeom prst="rect">
            <a:avLst/>
          </a:prstGeom>
          <a:noFill/>
        </p:spPr>
      </p:pic>
      <p:pic>
        <p:nvPicPr>
          <p:cNvPr id="29702" name="Picture 6" descr="https://im2-tub-ua.yandex.net/i?id=bd2714216f415f7b97b12d414731361d-l&amp;n=13"/>
          <p:cNvPicPr>
            <a:picLocks noChangeAspect="1" noChangeArrowheads="1"/>
          </p:cNvPicPr>
          <p:nvPr/>
        </p:nvPicPr>
        <p:blipFill>
          <a:blip r:embed="rId3" cstate="print"/>
          <a:srcRect l="62752" t="61739" r="7621" b="4241"/>
          <a:stretch>
            <a:fillRect/>
          </a:stretch>
        </p:blipFill>
        <p:spPr bwMode="auto">
          <a:xfrm>
            <a:off x="4211960" y="1340768"/>
            <a:ext cx="1584176" cy="1474922"/>
          </a:xfrm>
          <a:prstGeom prst="ellipse">
            <a:avLst/>
          </a:prstGeom>
          <a:noFill/>
        </p:spPr>
      </p:pic>
      <p:sp>
        <p:nvSpPr>
          <p:cNvPr id="6" name="Выгнутая вправо стрелка 5"/>
          <p:cNvSpPr/>
          <p:nvPr/>
        </p:nvSpPr>
        <p:spPr>
          <a:xfrm rot="19696743">
            <a:off x="5892822" y="2041634"/>
            <a:ext cx="416773" cy="760100"/>
          </a:xfrm>
          <a:prstGeom prst="curvedLeftArrow">
            <a:avLst>
              <a:gd name="adj1" fmla="val 25000"/>
              <a:gd name="adj2" fmla="val 50000"/>
              <a:gd name="adj3" fmla="val 2839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9706" name="Picture 10" descr="https://allyslide.com/thumbs/04f80eb4663404a986940c048b52bc20/img7.jpg"/>
          <p:cNvPicPr>
            <a:picLocks noChangeAspect="1" noChangeArrowheads="1"/>
          </p:cNvPicPr>
          <p:nvPr/>
        </p:nvPicPr>
        <p:blipFill>
          <a:blip r:embed="rId4" cstate="print"/>
          <a:srcRect l="7560" t="21420" r="55586" b="8021"/>
          <a:stretch>
            <a:fillRect/>
          </a:stretch>
        </p:blipFill>
        <p:spPr bwMode="auto">
          <a:xfrm>
            <a:off x="755576" y="1844824"/>
            <a:ext cx="3096344" cy="4446032"/>
          </a:xfrm>
          <a:prstGeom prst="round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0364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Зображення 4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Поясніть відеоролик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Происхождение Луны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8604956" cy="5736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162891"/>
            <a:ext cx="878497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Підпишіть порядок розміщення</a:t>
            </a:r>
            <a:r>
              <a:rPr kumimoji="0" lang="uk-UA" sz="2800" b="1" i="1" u="none" strike="noStrike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небесних тіл при: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Сонячному затемненні;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Місячному затемненні.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http://kingofwallpapers.com/earth-images/earth-images-014.jpg"/>
          <p:cNvPicPr>
            <a:picLocks noChangeAspect="1" noChangeArrowheads="1"/>
          </p:cNvPicPr>
          <p:nvPr/>
        </p:nvPicPr>
        <p:blipFill>
          <a:blip r:embed="rId2" cstate="print"/>
          <a:srcRect l="2913" t="2913" r="2913" b="3359"/>
          <a:stretch>
            <a:fillRect/>
          </a:stretch>
        </p:blipFill>
        <p:spPr bwMode="auto">
          <a:xfrm>
            <a:off x="6372200" y="3429000"/>
            <a:ext cx="2242181" cy="2231566"/>
          </a:xfrm>
          <a:prstGeom prst="ellipse">
            <a:avLst/>
          </a:prstGeom>
          <a:noFill/>
        </p:spPr>
      </p:pic>
      <p:pic>
        <p:nvPicPr>
          <p:cNvPr id="4" name="Picture 2" descr="https://im2-tub-ua.yandex.net/i?id=39a21f04e2e05a54e6b3d6cc75df7658-l&amp;n=13"/>
          <p:cNvPicPr>
            <a:picLocks noChangeAspect="1" noChangeArrowheads="1"/>
          </p:cNvPicPr>
          <p:nvPr/>
        </p:nvPicPr>
        <p:blipFill>
          <a:blip r:embed="rId3" cstate="print"/>
          <a:srcRect l="21920" r="23890" b="3801"/>
          <a:stretch>
            <a:fillRect/>
          </a:stretch>
        </p:blipFill>
        <p:spPr bwMode="auto">
          <a:xfrm>
            <a:off x="539552" y="3573016"/>
            <a:ext cx="2736304" cy="2732366"/>
          </a:xfrm>
          <a:prstGeom prst="ellipse">
            <a:avLst/>
          </a:prstGeom>
          <a:noFill/>
        </p:spPr>
      </p:pic>
      <p:pic>
        <p:nvPicPr>
          <p:cNvPr id="5" name="Picture 2" descr="http://sixpacktech.com/wp-content/uploads/2012/07/Sun.jpg"/>
          <p:cNvPicPr>
            <a:picLocks noChangeAspect="1" noChangeArrowheads="1"/>
          </p:cNvPicPr>
          <p:nvPr/>
        </p:nvPicPr>
        <p:blipFill>
          <a:blip r:embed="rId4" cstate="print"/>
          <a:srcRect l="10634" t="12740" r="13400" b="13734"/>
          <a:stretch>
            <a:fillRect/>
          </a:stretch>
        </p:blipFill>
        <p:spPr bwMode="auto">
          <a:xfrm>
            <a:off x="3491880" y="2492896"/>
            <a:ext cx="2575571" cy="2492896"/>
          </a:xfrm>
          <a:prstGeom prst="ellipse">
            <a:avLst/>
          </a:prstGeom>
          <a:noFill/>
        </p:spPr>
      </p:pic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6444208" y="5733256"/>
            <a:ext cx="2304256" cy="576064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Земля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827584" y="6165304"/>
            <a:ext cx="2304256" cy="576064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uk-UA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Місяць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3707904" y="5085184"/>
            <a:ext cx="2304256" cy="576064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uk-UA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Сонце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5" cstate="print"/>
          <a:srcRect b="59144"/>
          <a:stretch>
            <a:fillRect/>
          </a:stretch>
        </p:blipFill>
        <p:spPr bwMode="auto">
          <a:xfrm>
            <a:off x="5580112" y="1196752"/>
            <a:ext cx="3816424" cy="1523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979712" y="980728"/>
            <a:ext cx="5328592" cy="1296144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60106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Географічна</a:t>
            </a: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pic>
        <p:nvPicPr>
          <p:cNvPr id="4" name="Picture 2" descr="http://img-fotki.yandex.ru/get/6606/47407354.6f1/0_ea157_e682b86c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700808"/>
            <a:ext cx="2956368" cy="4092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WordArt 1"/>
          <p:cNvSpPr>
            <a:spLocks noChangeArrowheads="1" noChangeShapeType="1" noTextEdit="1"/>
          </p:cNvSpPr>
          <p:nvPr/>
        </p:nvSpPr>
        <p:spPr bwMode="auto">
          <a:xfrm>
            <a:off x="683568" y="692696"/>
            <a:ext cx="8050410" cy="208823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Гра</a:t>
            </a: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 </a:t>
            </a:r>
          </a:p>
          <a:p>
            <a:pPr algn="ctr" rtl="0"/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"</a:t>
            </a:r>
            <a:r>
              <a:rPr lang="ru-RU" sz="3600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Географічний</a:t>
            </a: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  </a:t>
            </a:r>
            <a:r>
              <a:rPr lang="ru-RU" sz="3600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крос</a:t>
            </a:r>
            <a:r>
              <a:rPr lang="ru-RU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Impact"/>
              </a:rPr>
              <a:t>"</a:t>
            </a:r>
            <a:endParaRPr lang="ru-RU" sz="36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Impact"/>
            </a:endParaRPr>
          </a:p>
        </p:txBody>
      </p:sp>
      <p:pic>
        <p:nvPicPr>
          <p:cNvPr id="27653" name="Picture 5" descr="http://ofice-ori.ru/turborost/ya/uploads/56288/images/8137250_orig.jpg"/>
          <p:cNvPicPr>
            <a:picLocks noChangeAspect="1" noChangeArrowheads="1"/>
          </p:cNvPicPr>
          <p:nvPr/>
        </p:nvPicPr>
        <p:blipFill>
          <a:blip r:embed="rId2" cstate="print"/>
          <a:srcRect l="5660" t="-1887" r="6604" b="3774"/>
          <a:stretch>
            <a:fillRect/>
          </a:stretch>
        </p:blipFill>
        <p:spPr bwMode="auto">
          <a:xfrm>
            <a:off x="2411760" y="2708920"/>
            <a:ext cx="4464496" cy="374441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http://tr.stockfresh.com/thumbs/pekour/1934856_erkek-beyaz-mutlu-sa%C3%A7-imzalamak-%C3%A7%C4%B1%C4%9Fl%C4%B1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4" name="Picture 4" descr="http://wonderopolis.org/wp-content/uploads/2011/03/youth-with-silly-face_shutterstock_7546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212976"/>
            <a:ext cx="4752528" cy="338523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539552" y="1196752"/>
            <a:ext cx="8050410" cy="244827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Гра</a:t>
            </a:r>
            <a:r>
              <a:rPr lang="ru-RU" sz="36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 </a:t>
            </a:r>
          </a:p>
          <a:p>
            <a:pPr algn="ctr" rtl="0"/>
            <a:r>
              <a:rPr lang="ru-RU" sz="36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«Показуха»</a:t>
            </a:r>
            <a:endParaRPr lang="ru-RU" sz="3600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2664296" cy="2436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556792"/>
            <a:ext cx="7596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За фрагментами карти визначте географічний об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’</a:t>
            </a:r>
            <a:r>
              <a:rPr lang="uk-UA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єкт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itchFamily="18" charset="0"/>
              </a:rPr>
              <a:t>.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</a:endParaRPr>
          </a:p>
        </p:txBody>
      </p:sp>
      <p:pic>
        <p:nvPicPr>
          <p:cNvPr id="26628" name="Picture 4" descr="http://geoknigi.com/img/maps/fizychna-karta-700-1.jpg"/>
          <p:cNvPicPr>
            <a:picLocks noChangeAspect="1" noChangeArrowheads="1"/>
          </p:cNvPicPr>
          <p:nvPr/>
        </p:nvPicPr>
        <p:blipFill>
          <a:blip r:embed="rId2" cstate="print"/>
          <a:srcRect l="12960" t="36553" r="58961" b="13601"/>
          <a:stretch>
            <a:fillRect/>
          </a:stretch>
        </p:blipFill>
        <p:spPr bwMode="auto">
          <a:xfrm rot="994938">
            <a:off x="6804248" y="2780928"/>
            <a:ext cx="1872208" cy="2160240"/>
          </a:xfrm>
          <a:prstGeom prst="rect">
            <a:avLst/>
          </a:prstGeom>
          <a:noFill/>
        </p:spPr>
      </p:pic>
      <p:pic>
        <p:nvPicPr>
          <p:cNvPr id="26630" name="Picture 6" descr="http://geoknigi.com/img/maps/fizychna-karta-700-1.jpg"/>
          <p:cNvPicPr>
            <a:picLocks noChangeAspect="1" noChangeArrowheads="1"/>
          </p:cNvPicPr>
          <p:nvPr/>
        </p:nvPicPr>
        <p:blipFill>
          <a:blip r:embed="rId2" cstate="print"/>
          <a:srcRect l="41039" t="4984" r="16841" b="63447"/>
          <a:stretch>
            <a:fillRect/>
          </a:stretch>
        </p:blipFill>
        <p:spPr bwMode="auto">
          <a:xfrm>
            <a:off x="3131840" y="4941168"/>
            <a:ext cx="3678351" cy="1792017"/>
          </a:xfrm>
          <a:prstGeom prst="rect">
            <a:avLst/>
          </a:prstGeom>
          <a:noFill/>
        </p:spPr>
      </p:pic>
      <p:pic>
        <p:nvPicPr>
          <p:cNvPr id="26632" name="Picture 8" descr="http://geoknigi.com/img/maps/fizychna-karta-700-1.jpg"/>
          <p:cNvPicPr>
            <a:picLocks noChangeAspect="1" noChangeArrowheads="1"/>
          </p:cNvPicPr>
          <p:nvPr/>
        </p:nvPicPr>
        <p:blipFill>
          <a:blip r:embed="rId2" cstate="print"/>
          <a:srcRect l="32400" t="23261" r="34121" b="21909"/>
          <a:stretch>
            <a:fillRect/>
          </a:stretch>
        </p:blipFill>
        <p:spPr bwMode="auto">
          <a:xfrm rot="19328715">
            <a:off x="817773" y="3143823"/>
            <a:ext cx="2232248" cy="2376264"/>
          </a:xfrm>
          <a:prstGeom prst="rect">
            <a:avLst/>
          </a:prstGeom>
          <a:noFill/>
        </p:spPr>
      </p:pic>
      <p:sp>
        <p:nvSpPr>
          <p:cNvPr id="10" name="WordArt 1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8712968" cy="144016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565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Картографічний  </a:t>
            </a:r>
          </a:p>
          <a:p>
            <a:pPr algn="ctr" rtl="0"/>
            <a:r>
              <a:rPr lang="uk-UA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практикум</a:t>
            </a:r>
            <a:endParaRPr lang="ru-RU" sz="36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</a:endParaRPr>
          </a:p>
        </p:txBody>
      </p:sp>
      <p:pic>
        <p:nvPicPr>
          <p:cNvPr id="11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3" cstate="print"/>
          <a:srcRect b="59144"/>
          <a:stretch>
            <a:fillRect/>
          </a:stretch>
        </p:blipFill>
        <p:spPr bwMode="auto">
          <a:xfrm>
            <a:off x="3131840" y="2996952"/>
            <a:ext cx="3816424" cy="1523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"/>
          <p:cNvSpPr>
            <a:spLocks noChangeArrowheads="1" noChangeShapeType="1" noTextEdit="1"/>
          </p:cNvSpPr>
          <p:nvPr/>
        </p:nvSpPr>
        <p:spPr bwMode="auto">
          <a:xfrm>
            <a:off x="1475656" y="332656"/>
            <a:ext cx="6408712" cy="28083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565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 Знайди </a:t>
            </a:r>
          </a:p>
          <a:p>
            <a:pPr algn="ctr" rtl="0"/>
            <a:r>
              <a:rPr lang="uk-UA" sz="3600" b="1" kern="1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пару </a:t>
            </a:r>
            <a:endParaRPr lang="ru-RU" sz="3600" b="1" kern="1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 b="59144"/>
          <a:stretch>
            <a:fillRect/>
          </a:stretch>
        </p:blipFill>
        <p:spPr bwMode="auto">
          <a:xfrm>
            <a:off x="2267744" y="3140968"/>
            <a:ext cx="3816424" cy="1523099"/>
          </a:xfrm>
          <a:prstGeom prst="rect">
            <a:avLst/>
          </a:prstGeom>
          <a:noFill/>
        </p:spPr>
      </p:pic>
      <p:pic>
        <p:nvPicPr>
          <p:cNvPr id="6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 r="54375"/>
          <a:stretch>
            <a:fillRect/>
          </a:stretch>
        </p:blipFill>
        <p:spPr bwMode="auto">
          <a:xfrm>
            <a:off x="179512" y="3105200"/>
            <a:ext cx="1872208" cy="3752800"/>
          </a:xfrm>
          <a:prstGeom prst="rect">
            <a:avLst/>
          </a:prstGeom>
          <a:noFill/>
        </p:spPr>
      </p:pic>
      <p:pic>
        <p:nvPicPr>
          <p:cNvPr id="7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3" cstate="print"/>
          <a:srcRect l="52586"/>
          <a:stretch>
            <a:fillRect/>
          </a:stretch>
        </p:blipFill>
        <p:spPr bwMode="auto">
          <a:xfrm>
            <a:off x="7164288" y="2132856"/>
            <a:ext cx="1493292" cy="2880320"/>
          </a:xfrm>
          <a:prstGeom prst="rect">
            <a:avLst/>
          </a:prstGeom>
          <a:noFill/>
        </p:spPr>
      </p:pic>
      <p:pic>
        <p:nvPicPr>
          <p:cNvPr id="8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3" cstate="print"/>
          <a:srcRect t="42500"/>
          <a:stretch>
            <a:fillRect/>
          </a:stretch>
        </p:blipFill>
        <p:spPr bwMode="auto">
          <a:xfrm>
            <a:off x="4572000" y="5201816"/>
            <a:ext cx="314947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1-tub-ua.yandex.net/i?id=c8179ec72ae279b664ae68bf3843535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36912"/>
            <a:ext cx="6667500" cy="381952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264696" cy="1944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Вправа</a:t>
            </a:r>
            <a:endParaRPr lang="ru-RU" sz="3600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«Намалюй </a:t>
            </a:r>
            <a:r>
              <a:rPr lang="ru-RU" sz="36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малюнок</a:t>
            </a: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"/>
          <p:cNvSpPr>
            <a:spLocks noChangeArrowheads="1" noChangeShapeType="1" noTextEdit="1"/>
          </p:cNvSpPr>
          <p:nvPr/>
        </p:nvSpPr>
        <p:spPr bwMode="auto">
          <a:xfrm>
            <a:off x="611560" y="332656"/>
            <a:ext cx="8050410" cy="244827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Гра</a:t>
            </a:r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 </a:t>
            </a:r>
          </a:p>
          <a:p>
            <a:pPr algn="ctr" rtl="0"/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«</a:t>
            </a:r>
            <a:r>
              <a:rPr lang="ru-RU" sz="3600" b="1" kern="1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Відеошпаргалка</a:t>
            </a:r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/>
              </a:rPr>
              <a:t>»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/>
            </a:endParaRPr>
          </a:p>
        </p:txBody>
      </p:sp>
      <p:pic>
        <p:nvPicPr>
          <p:cNvPr id="3" name="Picture 2" descr="https://im2-tub-ua.yandex.net/i?id=6efaf100e221afc14308c243806cc624-l&amp;n=13"/>
          <p:cNvPicPr>
            <a:picLocks noChangeAspect="1" noChangeArrowheads="1"/>
          </p:cNvPicPr>
          <p:nvPr/>
        </p:nvPicPr>
        <p:blipFill>
          <a:blip r:embed="rId2" cstate="print"/>
          <a:srcRect l="15000" r="22500"/>
          <a:stretch>
            <a:fillRect/>
          </a:stretch>
        </p:blipFill>
        <p:spPr bwMode="auto">
          <a:xfrm>
            <a:off x="6948264" y="2996952"/>
            <a:ext cx="1800200" cy="288032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2" name="Picture 4" descr="http://cdn.learn-myself.com/wp-content/uploads/1_52550851140345255085114073.jpg"/>
          <p:cNvPicPr>
            <a:picLocks noChangeAspect="1" noChangeArrowheads="1"/>
          </p:cNvPicPr>
          <p:nvPr/>
        </p:nvPicPr>
        <p:blipFill>
          <a:blip r:embed="rId3" cstate="print"/>
          <a:srcRect l="18144" t="19656" r="16841" b="18353"/>
          <a:stretch>
            <a:fillRect/>
          </a:stretch>
        </p:blipFill>
        <p:spPr bwMode="auto">
          <a:xfrm>
            <a:off x="2699792" y="2924944"/>
            <a:ext cx="3096344" cy="2952328"/>
          </a:xfrm>
          <a:prstGeom prst="round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Відповідь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1397000"/>
          <a:ext cx="7992888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2565"/>
                <a:gridCol w="57903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№ досліду</a:t>
                      </a:r>
                      <a:endParaRPr lang="ru-RU" sz="2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Складові ґрунту</a:t>
                      </a:r>
                      <a:endParaRPr lang="ru-RU" sz="2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Неорганічні речовини  /пісок, глина/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Вода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Органічні речовини /гумус/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Повітря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Arial" pitchFamily="34" charset="0"/>
                          <a:cs typeface="Arial" pitchFamily="34" charset="0"/>
                        </a:rPr>
                        <a:t>Мінеральні солі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dvorezgagarina.ru/userfiles/%D0%AE%D0%BD%D1%8B%D0%B9%20%D0%B1%D0%B8%D0%BE%D0%BB%D0%BE%D0%B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72816"/>
            <a:ext cx="2736304" cy="3153430"/>
          </a:xfrm>
          <a:prstGeom prst="rect">
            <a:avLst/>
          </a:prstGeom>
          <a:noFill/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339752" y="4653136"/>
            <a:ext cx="4104456" cy="15699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ru-RU" sz="3600" b="1" kern="10" dirty="0" err="1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Екологічна</a:t>
            </a:r>
            <a:r>
              <a:rPr lang="ru-RU" sz="3600" b="1" kern="10" dirty="0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endParaRPr lang="ru-RU" sz="3600" b="1" kern="10" dirty="0">
              <a:ln/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51520" y="476672"/>
            <a:ext cx="8156448" cy="77724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Станція </a:t>
            </a:r>
            <a:endParaRPr kumimoji="0" lang="ru-RU" sz="6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"/>
          <p:cNvSpPr>
            <a:spLocks noChangeArrowheads="1" noChangeShapeType="1" noTextEdit="1"/>
          </p:cNvSpPr>
          <p:nvPr/>
        </p:nvSpPr>
        <p:spPr bwMode="auto">
          <a:xfrm>
            <a:off x="611560" y="332656"/>
            <a:ext cx="8050410" cy="266429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b="1" kern="1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«</a:t>
            </a:r>
            <a:r>
              <a:rPr lang="ru-RU" sz="3600" b="1" kern="10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Творча</a:t>
            </a:r>
            <a:r>
              <a:rPr lang="ru-RU" sz="3600" b="1" kern="1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 </a:t>
            </a:r>
          </a:p>
          <a:p>
            <a:pPr algn="ctr" rtl="0"/>
            <a:r>
              <a:rPr lang="ru-RU" sz="3600" b="1" kern="10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лабораторія</a:t>
            </a:r>
            <a:r>
              <a:rPr lang="ru-RU" sz="3600" b="1" kern="1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»</a:t>
            </a:r>
            <a:endParaRPr lang="ru-RU" sz="3600" b="1" kern="10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Impact"/>
            </a:endParaRPr>
          </a:p>
        </p:txBody>
      </p:sp>
      <p:pic>
        <p:nvPicPr>
          <p:cNvPr id="3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068960"/>
            <a:ext cx="3384376" cy="3095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Мои документы\Мои рисунки\повітря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25"/>
            <a:ext cx="9151938" cy="6900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476672"/>
            <a:ext cx="8156448" cy="77724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Станція </a:t>
            </a:r>
            <a:endParaRPr kumimoji="0" lang="ru-RU" sz="8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 descr="http://karabas.me/images/gallery/left-block/reactive-sh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3240360" cy="3240360"/>
          </a:xfrm>
          <a:prstGeom prst="rect">
            <a:avLst/>
          </a:prstGeom>
          <a:noFill/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123728" y="4725144"/>
            <a:ext cx="5040560" cy="136815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400" b="1" kern="1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Хімічна</a:t>
            </a:r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"/>
          <p:cNvSpPr>
            <a:spLocks noChangeArrowheads="1" noChangeShapeType="1" noTextEdit="1"/>
          </p:cNvSpPr>
          <p:nvPr/>
        </p:nvSpPr>
        <p:spPr bwMode="auto">
          <a:xfrm>
            <a:off x="755576" y="332656"/>
            <a:ext cx="7848872" cy="28083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565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 Склади  молекулу</a:t>
            </a:r>
          </a:p>
        </p:txBody>
      </p:sp>
      <p:pic>
        <p:nvPicPr>
          <p:cNvPr id="3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68960"/>
            <a:ext cx="2913265" cy="2664296"/>
          </a:xfrm>
          <a:prstGeom prst="rect">
            <a:avLst/>
          </a:prstGeom>
          <a:noFill/>
        </p:spPr>
      </p:pic>
      <p:pic>
        <p:nvPicPr>
          <p:cNvPr id="1026" name="Picture 2" descr="http://picsmap.ru/images/1093919_kartinki-moleku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68960"/>
            <a:ext cx="4176464" cy="357087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вода\Рисунок1.png"/>
          <p:cNvPicPr>
            <a:picLocks noChangeAspect="1" noChangeArrowheads="1"/>
          </p:cNvPicPr>
          <p:nvPr/>
        </p:nvPicPr>
        <p:blipFill>
          <a:blip r:embed="rId2" cstate="print"/>
          <a:srcRect t="2505" b="3705"/>
          <a:stretch>
            <a:fillRect/>
          </a:stretch>
        </p:blipFill>
        <p:spPr bwMode="auto">
          <a:xfrm>
            <a:off x="0" y="0"/>
            <a:ext cx="9136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3149476" cy="2880320"/>
          </a:xfrm>
          <a:prstGeom prst="rect">
            <a:avLst/>
          </a:prstGeom>
          <a:noFill/>
        </p:spPr>
      </p:pic>
      <p:sp>
        <p:nvSpPr>
          <p:cNvPr id="7" name="WordArt 1"/>
          <p:cNvSpPr>
            <a:spLocks noChangeArrowheads="1" noChangeShapeType="1" noTextEdit="1"/>
          </p:cNvSpPr>
          <p:nvPr/>
        </p:nvSpPr>
        <p:spPr bwMode="auto">
          <a:xfrm>
            <a:off x="611560" y="332656"/>
            <a:ext cx="8050410" cy="266429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uk-UA" sz="3600" b="1" kern="1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Взаємоопитування</a:t>
            </a:r>
            <a:endParaRPr lang="ru-RU" sz="36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/>
            </a:endParaRPr>
          </a:p>
        </p:txBody>
      </p:sp>
      <p:pic>
        <p:nvPicPr>
          <p:cNvPr id="8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068960"/>
            <a:ext cx="3149476" cy="2880320"/>
          </a:xfrm>
          <a:prstGeom prst="rect">
            <a:avLst/>
          </a:prstGeom>
          <a:noFill/>
        </p:spPr>
      </p:pic>
      <p:sp>
        <p:nvSpPr>
          <p:cNvPr id="9" name="Двойная стрелка влево/вправо 8"/>
          <p:cNvSpPr/>
          <p:nvPr/>
        </p:nvSpPr>
        <p:spPr>
          <a:xfrm>
            <a:off x="4139952" y="3717032"/>
            <a:ext cx="936104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1259632" y="404664"/>
            <a:ext cx="6624736" cy="1728192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rtl="0"/>
            <a:r>
              <a:rPr lang="ru-RU" sz="3600" kern="10" spc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/>
                <a:cs typeface="Times New Roman"/>
              </a:rPr>
              <a:t>Домашнє завдання</a:t>
            </a:r>
            <a:endParaRPr lang="ru-RU" sz="3600" kern="10" spc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51520" y="2400075"/>
            <a:ext cx="8269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uk-UA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вір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40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Мій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внесок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40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покращення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екологічної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ситуації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рідного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40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села»</a:t>
            </a:r>
            <a:endParaRPr kumimoji="0" lang="uk-UA" sz="40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0-tub-ua.yandex.net/i?id=bfcdf81e13d6b4a21a877565799735f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3814429" cy="2880689"/>
          </a:xfrm>
          <a:prstGeom prst="rect">
            <a:avLst/>
          </a:prstGeom>
          <a:noFill/>
        </p:spPr>
      </p:pic>
      <p:pic>
        <p:nvPicPr>
          <p:cNvPr id="8194" name="Picture 2" descr="http://refs.in.ua/divovijni-vlastivosti-vodi/31032_html_m75e4cda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608512" cy="2407768"/>
          </a:xfrm>
          <a:prstGeom prst="rect">
            <a:avLst/>
          </a:prstGeom>
          <a:noFill/>
        </p:spPr>
      </p:pic>
      <p:pic>
        <p:nvPicPr>
          <p:cNvPr id="5" name="Picture 6" descr="http://img05.deviantart.net/2a19/i/2012/018/0/c/astronaut_by_oxygenhazard-d4mr1sz.png"/>
          <p:cNvPicPr>
            <a:picLocks noChangeAspect="1" noChangeArrowheads="1"/>
          </p:cNvPicPr>
          <p:nvPr/>
        </p:nvPicPr>
        <p:blipFill>
          <a:blip r:embed="rId4" cstate="print"/>
          <a:srcRect l="24931" r="40383"/>
          <a:stretch>
            <a:fillRect/>
          </a:stretch>
        </p:blipFill>
        <p:spPr bwMode="auto">
          <a:xfrm>
            <a:off x="323528" y="2204864"/>
            <a:ext cx="1871323" cy="40462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060848"/>
            <a:ext cx="7772400" cy="1975104"/>
          </a:xfrm>
        </p:spPr>
        <p:txBody>
          <a:bodyPr/>
          <a:lstStyle/>
          <a:p>
            <a:pPr algn="ctr"/>
            <a:r>
              <a:rPr lang="uk-UA" sz="4400" smtClean="0"/>
              <a:t>Узагальнення знань </a:t>
            </a:r>
            <a:br>
              <a:rPr lang="uk-UA" sz="4400" smtClean="0"/>
            </a:br>
            <a:r>
              <a:rPr lang="uk-UA" sz="4400" smtClean="0"/>
              <a:t>з теми</a:t>
            </a:r>
            <a:br>
              <a:rPr lang="uk-UA" sz="4400" smtClean="0"/>
            </a:br>
            <a:r>
              <a:rPr lang="uk-UA" sz="4400" smtClean="0"/>
              <a:t>“Земля як планета”</a:t>
            </a:r>
            <a:endParaRPr lang="ru-RU" sz="4400" dirty="0"/>
          </a:p>
        </p:txBody>
      </p:sp>
      <p:pic>
        <p:nvPicPr>
          <p:cNvPr id="6" name="Picture 2" descr="http://mtdata.ru/u19/photoB2DF/20072055918-0/original.jpg"/>
          <p:cNvPicPr>
            <a:picLocks noChangeAspect="1" noChangeArrowheads="1"/>
          </p:cNvPicPr>
          <p:nvPr/>
        </p:nvPicPr>
        <p:blipFill>
          <a:blip r:embed="rId5" cstate="print"/>
          <a:srcRect t="14645" b="9691"/>
          <a:stretch>
            <a:fillRect/>
          </a:stretch>
        </p:blipFill>
        <p:spPr bwMode="auto">
          <a:xfrm>
            <a:off x="2339752" y="4365104"/>
            <a:ext cx="4941590" cy="2232248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</a:t>
            </a:r>
            <a:r>
              <a:rPr lang="uk-UA" sz="4400" b="1" dirty="0" smtClean="0"/>
              <a:t>Станції</a:t>
            </a:r>
            <a:endParaRPr lang="ru-RU" sz="4400" b="1" dirty="0"/>
          </a:p>
        </p:txBody>
      </p:sp>
      <p:pic>
        <p:nvPicPr>
          <p:cNvPr id="4" name="Picture 2" descr="http://galerey-room.ru/images/004645_14176432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3007225" cy="1898311"/>
          </a:xfrm>
          <a:prstGeom prst="rect">
            <a:avLst/>
          </a:prstGeom>
          <a:noFill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47664" y="1556792"/>
            <a:ext cx="2088232" cy="76358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/>
              </a:rPr>
              <a:t>Астрономічна</a:t>
            </a:r>
            <a:endParaRPr lang="ru-RU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/>
            </a:endParaRPr>
          </a:p>
        </p:txBody>
      </p:sp>
      <p:pic>
        <p:nvPicPr>
          <p:cNvPr id="6" name="звук.wav">
            <a:hlinkClick r:id="" action="ppaction://media"/>
          </p:cNvPr>
          <p:cNvPicPr>
            <a:picLocks noRot="1" noChangeAspect="1"/>
          </p:cNvPicPr>
          <p:nvPr>
            <a:wavAudioFile r:embed="rId1" name="звук.wav"/>
          </p:nvPr>
        </p:nvPicPr>
        <p:blipFill>
          <a:blip r:embed="rId4" cstate="print"/>
          <a:stretch>
            <a:fillRect/>
          </a:stretch>
        </p:blipFill>
        <p:spPr>
          <a:xfrm>
            <a:off x="683568" y="6553200"/>
            <a:ext cx="304800" cy="304800"/>
          </a:xfrm>
          <a:prstGeom prst="rect">
            <a:avLst/>
          </a:prstGeom>
        </p:spPr>
      </p:pic>
      <p:pic>
        <p:nvPicPr>
          <p:cNvPr id="7" name="Picture 2" descr="http://img-fotki.yandex.ru/get/6606/47407354.6f1/0_ea157_e682b86c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844824"/>
            <a:ext cx="1588216" cy="2198831"/>
          </a:xfrm>
          <a:prstGeom prst="rect">
            <a:avLst/>
          </a:prstGeom>
          <a:noFill/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6012160" y="1700808"/>
            <a:ext cx="2592288" cy="79208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60106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Географічна</a:t>
            </a: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5436096" y="6237312"/>
            <a:ext cx="1368152" cy="43204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400" b="1" kern="1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Хімічна</a:t>
            </a:r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5" descr="http://dvorezgagarina.ru/userfiles/%D0%AE%D0%BD%D1%8B%D0%B9%20%D0%B1%D0%B8%D0%BE%D0%BB%D0%BE%D0%B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645024"/>
            <a:ext cx="2232248" cy="2572535"/>
          </a:xfrm>
          <a:prstGeom prst="rect">
            <a:avLst/>
          </a:prstGeom>
          <a:noFill/>
        </p:spPr>
      </p:pic>
      <p:pic>
        <p:nvPicPr>
          <p:cNvPr id="12" name="Picture 4" descr="http://karabas.me/images/gallery/left-block/reactive-sho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005064"/>
            <a:ext cx="2304256" cy="2304256"/>
          </a:xfrm>
          <a:prstGeom prst="rect">
            <a:avLst/>
          </a:prstGeom>
          <a:noFill/>
        </p:spPr>
      </p:pic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763688" y="5949280"/>
            <a:ext cx="1872208" cy="633884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ru-RU" sz="3600" b="1" kern="10" dirty="0" err="1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Екологічна</a:t>
            </a:r>
            <a:r>
              <a:rPr lang="ru-RU" sz="3600" b="1" kern="10" dirty="0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endParaRPr lang="ru-RU" sz="3600" b="1" kern="10" dirty="0">
              <a:ln/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1118937"/>
            <a:ext cx="878497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             </a:t>
            </a:r>
            <a:endParaRPr kumimoji="0" lang="uk-UA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itchFamily="18" charset="0"/>
              <a:ea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    1. Фази місяця         </a:t>
            </a:r>
            <a:r>
              <a:rPr lang="uk-UA" sz="3200" dirty="0" smtClean="0">
                <a:latin typeface="Constantia" pitchFamily="18" charset="0"/>
                <a:ea typeface="Times New Roman" pitchFamily="18" charset="0"/>
              </a:rPr>
              <a:t>5. Карбон</a:t>
            </a:r>
            <a:endParaRPr lang="ru-RU" sz="3200" dirty="0" smtClean="0">
              <a:latin typeface="Constantia" pitchFamily="18" charset="0"/>
            </a:endParaRPr>
          </a:p>
          <a:p>
            <a:pPr marL="268288" indent="-88900" eaLnBrk="0" hangingPunct="0"/>
            <a:r>
              <a:rPr lang="ru-RU" sz="3200" dirty="0" smtClean="0">
                <a:latin typeface="Constantia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2. Азот                  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   </a:t>
            </a:r>
            <a:r>
              <a:rPr lang="uk-UA" sz="3200" dirty="0" smtClean="0">
                <a:latin typeface="Constantia" pitchFamily="18" charset="0"/>
                <a:ea typeface="Times New Roman" pitchFamily="18" charset="0"/>
              </a:rPr>
              <a:t>6. Глобальне потепління</a:t>
            </a:r>
            <a:endParaRPr lang="ru-RU" sz="3200" dirty="0" smtClean="0">
              <a:latin typeface="Constantia" pitchFamily="18" charset="0"/>
            </a:endParaRPr>
          </a:p>
          <a:p>
            <a:pPr marL="268288" indent="-88900" eaLnBrk="0" hangingPunct="0"/>
            <a:r>
              <a:rPr lang="ru-RU" sz="3200" dirty="0" smtClean="0">
                <a:latin typeface="Constantia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3. Екватор                </a:t>
            </a:r>
            <a:r>
              <a:rPr lang="uk-UA" sz="3200" dirty="0" smtClean="0">
                <a:latin typeface="Constantia" pitchFamily="18" charset="0"/>
                <a:ea typeface="Times New Roman" pitchFamily="18" charset="0"/>
              </a:rPr>
              <a:t>7. Сонячне затемнення.</a:t>
            </a:r>
            <a:endParaRPr lang="ru-RU" sz="3200" dirty="0" smtClean="0">
              <a:latin typeface="Constantia" pitchFamily="18" charset="0"/>
            </a:endParaRPr>
          </a:p>
          <a:p>
            <a:pPr marL="268288" indent="-88900" eaLnBrk="0" hangingPunct="0"/>
            <a:r>
              <a:rPr lang="ru-RU" sz="3200" dirty="0" smtClean="0">
                <a:latin typeface="Constantia" pitchFamily="18" charset="0"/>
              </a:rPr>
              <a:t> 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  <a:ea typeface="Times New Roman" pitchFamily="18" charset="0"/>
              </a:rPr>
              <a:t>4. Річка Амазонка  </a:t>
            </a:r>
            <a:r>
              <a:rPr lang="uk-UA" sz="3200" dirty="0" smtClean="0">
                <a:latin typeface="Constantia" pitchFamily="18" charset="0"/>
                <a:ea typeface="Times New Roman" pitchFamily="18" charset="0"/>
              </a:rPr>
              <a:t>8. Забруднювачі повітря</a:t>
            </a:r>
            <a:endParaRPr lang="uk-UA" sz="3200" dirty="0" smtClean="0">
              <a:latin typeface="Constantia" pitchFamily="18" charset="0"/>
            </a:endParaRPr>
          </a:p>
          <a:p>
            <a:pPr marL="268288" marR="0" lvl="0" indent="-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2" name="Picture 2" descr="https://im2-tub-ua.yandex.net/i?id=6efaf100e221afc14308c243806cc624-l&amp;n=13"/>
          <p:cNvPicPr>
            <a:picLocks noChangeAspect="1" noChangeArrowheads="1"/>
          </p:cNvPicPr>
          <p:nvPr/>
        </p:nvPicPr>
        <p:blipFill>
          <a:blip r:embed="rId3" cstate="print"/>
          <a:srcRect l="15000" r="22500"/>
          <a:stretch>
            <a:fillRect/>
          </a:stretch>
        </p:blipFill>
        <p:spPr bwMode="auto">
          <a:xfrm>
            <a:off x="3419872" y="3977679"/>
            <a:ext cx="1800200" cy="288032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1475656" y="404664"/>
            <a:ext cx="6336704" cy="112474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b="1" kern="10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Знайдіть</a:t>
            </a:r>
            <a:r>
              <a:rPr lang="ru-RU" sz="3600" b="1" kern="1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  </a:t>
            </a:r>
            <a:r>
              <a:rPr lang="ru-RU" sz="3600" b="1" kern="10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Impact"/>
              </a:rPr>
              <a:t>відповідність</a:t>
            </a:r>
            <a:endParaRPr lang="ru-RU" sz="3600" b="1" kern="10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Impact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 rot="21415527">
            <a:off x="856216" y="4257938"/>
            <a:ext cx="2032268" cy="1036197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/>
              </a:rPr>
              <a:t>Астрономічна</a:t>
            </a:r>
            <a:endParaRPr lang="ru-RU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 rot="1693017">
            <a:off x="6084168" y="4437112"/>
            <a:ext cx="2592288" cy="79208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60106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Географічна</a:t>
            </a: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 rot="730631">
            <a:off x="971600" y="5589240"/>
            <a:ext cx="1872208" cy="633884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r>
              <a:rPr lang="ru-RU" sz="3600" b="1" kern="10" dirty="0" err="1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Екологічна</a:t>
            </a:r>
            <a:r>
              <a:rPr lang="ru-RU" sz="3600" b="1" kern="10" dirty="0" smtClean="0">
                <a:ln/>
                <a:solidFill>
                  <a:schemeClr val="accent3"/>
                </a:solidFill>
                <a:latin typeface="Times New Roman"/>
                <a:cs typeface="Times New Roman"/>
              </a:rPr>
              <a:t> </a:t>
            </a:r>
            <a:endParaRPr lang="ru-RU" sz="3600" b="1" kern="10" dirty="0">
              <a:ln/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6012160" y="5373216"/>
            <a:ext cx="2160240" cy="72008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400" b="1" kern="1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Хімічна</a:t>
            </a:r>
            <a:r>
              <a:rPr lang="ru-RU" sz="24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43608" y="1628800"/>
          <a:ext cx="7416824" cy="424847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80320"/>
                <a:gridCol w="4536504"/>
              </a:tblGrid>
              <a:tr h="1062118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Астрономічна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dirty="0" smtClean="0">
                          <a:latin typeface="Arial" pitchFamily="34" charset="0"/>
                          <a:cs typeface="Arial" pitchFamily="34" charset="0"/>
                        </a:rPr>
                        <a:t>1, 7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2118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Географічна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3, 4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2118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Хімічна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2, 5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2118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Екологічна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latin typeface="Arial" pitchFamily="34" charset="0"/>
                          <a:cs typeface="Arial" pitchFamily="34" charset="0"/>
                        </a:rPr>
                        <a:t>6, 8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404664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Відповідь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Станція </a:t>
            </a:r>
            <a:endParaRPr lang="ru-RU" dirty="0"/>
          </a:p>
        </p:txBody>
      </p:sp>
      <p:pic>
        <p:nvPicPr>
          <p:cNvPr id="4" name="Picture 2" descr="http://galerey-room.ru/images/004645_14176432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480" y="2276872"/>
            <a:ext cx="5589531" cy="3528392"/>
          </a:xfrm>
          <a:prstGeom prst="rect">
            <a:avLst/>
          </a:prstGeom>
          <a:noFill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987824" y="1556792"/>
            <a:ext cx="3744416" cy="76358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b="1" kern="1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/>
              </a:rPr>
              <a:t>Астрономічна</a:t>
            </a:r>
            <a:endParaRPr lang="ru-RU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1115616" y="1124744"/>
            <a:ext cx="6768752" cy="18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/>
                <a:solidFill>
                  <a:schemeClr val="accent3"/>
                </a:solidFill>
                <a:latin typeface="Impact"/>
              </a:rPr>
              <a:t> «</a:t>
            </a:r>
            <a:r>
              <a:rPr lang="ru-RU" sz="3600" b="1" kern="10" dirty="0" err="1" smtClean="0">
                <a:ln/>
                <a:solidFill>
                  <a:schemeClr val="accent3"/>
                </a:solidFill>
                <a:latin typeface="Impact"/>
              </a:rPr>
              <a:t>Поясніть</a:t>
            </a:r>
            <a:r>
              <a:rPr lang="ru-RU" sz="3600" b="1" kern="10" dirty="0" smtClean="0">
                <a:ln/>
                <a:solidFill>
                  <a:schemeClr val="accent3"/>
                </a:solidFill>
                <a:latin typeface="Impact"/>
              </a:rPr>
              <a:t>  </a:t>
            </a:r>
            <a:r>
              <a:rPr lang="ru-RU" sz="3600" b="1" kern="10" dirty="0" err="1" smtClean="0">
                <a:ln/>
                <a:solidFill>
                  <a:schemeClr val="accent3"/>
                </a:solidFill>
                <a:latin typeface="Impact"/>
              </a:rPr>
              <a:t>зображення</a:t>
            </a:r>
            <a:r>
              <a:rPr lang="ru-RU" sz="3600" b="1" kern="10" dirty="0" smtClean="0">
                <a:ln/>
                <a:solidFill>
                  <a:schemeClr val="accent3"/>
                </a:solidFill>
                <a:latin typeface="Impact"/>
              </a:rPr>
              <a:t>» </a:t>
            </a:r>
            <a:endParaRPr lang="ru-RU" sz="3600" b="1" kern="10" dirty="0">
              <a:ln/>
              <a:solidFill>
                <a:schemeClr val="accent3"/>
              </a:solidFill>
              <a:latin typeface="Impact"/>
            </a:endParaRPr>
          </a:p>
        </p:txBody>
      </p:sp>
      <p:pic>
        <p:nvPicPr>
          <p:cNvPr id="5" name="Picture 2" descr="http://vplaksina.narod.ru/picture/1/Teamwork.png"/>
          <p:cNvPicPr>
            <a:picLocks noChangeAspect="1" noChangeArrowheads="1"/>
          </p:cNvPicPr>
          <p:nvPr/>
        </p:nvPicPr>
        <p:blipFill>
          <a:blip r:embed="rId2" cstate="print"/>
          <a:srcRect b="59144"/>
          <a:stretch>
            <a:fillRect/>
          </a:stretch>
        </p:blipFill>
        <p:spPr bwMode="auto">
          <a:xfrm>
            <a:off x="2555776" y="116632"/>
            <a:ext cx="3816424" cy="1523099"/>
          </a:xfrm>
          <a:prstGeom prst="rect">
            <a:avLst/>
          </a:prstGeom>
          <a:noFill/>
        </p:spPr>
      </p:pic>
      <p:pic>
        <p:nvPicPr>
          <p:cNvPr id="6" name="Picture 2" descr="http://shoyher.narod.ru/Portab/Byuffon.jpg"/>
          <p:cNvPicPr>
            <a:picLocks noChangeAspect="1" noChangeArrowheads="1"/>
          </p:cNvPicPr>
          <p:nvPr/>
        </p:nvPicPr>
        <p:blipFill>
          <a:blip r:embed="rId3" cstate="print"/>
          <a:srcRect b="9697"/>
          <a:stretch>
            <a:fillRect/>
          </a:stretch>
        </p:blipFill>
        <p:spPr bwMode="auto">
          <a:xfrm rot="19482846">
            <a:off x="725538" y="3029446"/>
            <a:ext cx="2092703" cy="2306748"/>
          </a:xfrm>
          <a:prstGeom prst="roundRect">
            <a:avLst/>
          </a:prstGeom>
          <a:noFill/>
        </p:spPr>
      </p:pic>
      <p:pic>
        <p:nvPicPr>
          <p:cNvPr id="7" name="Picture 6" descr="етапи походження землі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3780">
            <a:off x="3459785" y="2841260"/>
            <a:ext cx="3451786" cy="1735049"/>
          </a:xfrm>
          <a:prstGeom prst="rect">
            <a:avLst/>
          </a:prstGeom>
          <a:noFill/>
        </p:spPr>
      </p:pic>
      <p:pic>
        <p:nvPicPr>
          <p:cNvPr id="8" name="Picture 2" descr="https://im1-tub-ua.yandex.net/i?id=70e4c34166e1444dfdfbd8498545e51c-l&amp;n=13"/>
          <p:cNvPicPr>
            <a:picLocks noChangeAspect="1" noChangeArrowheads="1"/>
          </p:cNvPicPr>
          <p:nvPr/>
        </p:nvPicPr>
        <p:blipFill>
          <a:blip r:embed="rId5" cstate="print"/>
          <a:srcRect l="50661" t="39187" r="5240" b="21964"/>
          <a:stretch>
            <a:fillRect/>
          </a:stretch>
        </p:blipFill>
        <p:spPr bwMode="auto">
          <a:xfrm>
            <a:off x="2555776" y="4941168"/>
            <a:ext cx="2615642" cy="1728192"/>
          </a:xfrm>
          <a:prstGeom prst="roundRect">
            <a:avLst/>
          </a:prstGeom>
          <a:noFill/>
        </p:spPr>
      </p:pic>
      <p:pic>
        <p:nvPicPr>
          <p:cNvPr id="9" name="Picture 2" descr="http://m.top55.info/fileadmin/images/top55_news/bk_info_orig_26253_1426786663.jpg"/>
          <p:cNvPicPr>
            <a:picLocks noChangeAspect="1" noChangeArrowheads="1"/>
          </p:cNvPicPr>
          <p:nvPr/>
        </p:nvPicPr>
        <p:blipFill>
          <a:blip r:embed="rId6" cstate="print"/>
          <a:srcRect l="18900" r="20621"/>
          <a:stretch>
            <a:fillRect/>
          </a:stretch>
        </p:blipFill>
        <p:spPr bwMode="auto">
          <a:xfrm rot="399878">
            <a:off x="7060662" y="2881671"/>
            <a:ext cx="1855148" cy="2044945"/>
          </a:xfrm>
          <a:prstGeom prst="roundRect">
            <a:avLst/>
          </a:prstGeom>
          <a:noFill/>
        </p:spPr>
      </p:pic>
      <p:pic>
        <p:nvPicPr>
          <p:cNvPr id="10" name="Picture 4" descr="https://im1-tub-ua.yandex.net/i?id=70e4c34166e1444dfdfbd8498545e51c-l&amp;n=13"/>
          <p:cNvPicPr>
            <a:picLocks noChangeAspect="1" noChangeArrowheads="1"/>
          </p:cNvPicPr>
          <p:nvPr/>
        </p:nvPicPr>
        <p:blipFill>
          <a:blip r:embed="rId5" cstate="print"/>
          <a:srcRect l="5512" t="24150" r="62201" b="22301"/>
          <a:stretch>
            <a:fillRect/>
          </a:stretch>
        </p:blipFill>
        <p:spPr bwMode="auto">
          <a:xfrm>
            <a:off x="5580112" y="4769768"/>
            <a:ext cx="1678775" cy="208823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oyher.narod.ru/Portab/Byuffon.jpg"/>
          <p:cNvPicPr>
            <a:picLocks noChangeAspect="1" noChangeArrowheads="1"/>
          </p:cNvPicPr>
          <p:nvPr/>
        </p:nvPicPr>
        <p:blipFill>
          <a:blip r:embed="rId2" cstate="print"/>
          <a:srcRect b="9697"/>
          <a:stretch>
            <a:fillRect/>
          </a:stretch>
        </p:blipFill>
        <p:spPr bwMode="auto">
          <a:xfrm>
            <a:off x="539552" y="1484784"/>
            <a:ext cx="4248472" cy="4683012"/>
          </a:xfrm>
          <a:prstGeom prst="roundRect">
            <a:avLst/>
          </a:prstGeom>
          <a:noFill/>
        </p:spPr>
      </p:pic>
      <p:pic>
        <p:nvPicPr>
          <p:cNvPr id="1028" name="Picture 4" descr="http://dankonoy.com/ege/wp-content/uploads/55/image102.jpg"/>
          <p:cNvPicPr>
            <a:picLocks noChangeAspect="1" noChangeArrowheads="1"/>
          </p:cNvPicPr>
          <p:nvPr/>
        </p:nvPicPr>
        <p:blipFill>
          <a:blip r:embed="rId3" cstate="print"/>
          <a:srcRect t="19205" r="32121"/>
          <a:stretch>
            <a:fillRect/>
          </a:stretch>
        </p:blipFill>
        <p:spPr bwMode="auto">
          <a:xfrm>
            <a:off x="5292080" y="2564904"/>
            <a:ext cx="3672408" cy="3332238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364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Зображення 1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9470</TotalTime>
  <Words>190</Words>
  <Application>Microsoft Office PowerPoint</Application>
  <PresentationFormat>Экран (4:3)</PresentationFormat>
  <Paragraphs>81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Метро</vt:lpstr>
      <vt:lpstr>Слайд 1</vt:lpstr>
      <vt:lpstr>Слайд 2</vt:lpstr>
      <vt:lpstr>Узагальнення знань  з теми “Земля як планета”</vt:lpstr>
      <vt:lpstr>            Станції</vt:lpstr>
      <vt:lpstr>Слайд 5</vt:lpstr>
      <vt:lpstr>Слайд 6</vt:lpstr>
      <vt:lpstr>Станція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99</cp:revision>
  <dcterms:created xsi:type="dcterms:W3CDTF">2017-02-23T09:44:53Z</dcterms:created>
  <dcterms:modified xsi:type="dcterms:W3CDTF">2017-03-20T01:01:15Z</dcterms:modified>
</cp:coreProperties>
</file>