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2" r:id="rId9"/>
    <p:sldId id="263" r:id="rId10"/>
    <p:sldId id="264" r:id="rId11"/>
    <p:sldId id="265" r:id="rId12"/>
    <p:sldId id="266" r:id="rId13"/>
    <p:sldId id="273" r:id="rId14"/>
    <p:sldId id="267" r:id="rId15"/>
    <p:sldId id="270" r:id="rId16"/>
    <p:sldId id="269" r:id="rId17"/>
    <p:sldId id="272" r:id="rId18"/>
    <p:sldId id="271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Роксолана" initials="Р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17" autoAdjust="0"/>
    <p:restoredTop sz="94585" autoAdjust="0"/>
  </p:normalViewPr>
  <p:slideViewPr>
    <p:cSldViewPr>
      <p:cViewPr varScale="1">
        <p:scale>
          <a:sx n="68" d="100"/>
          <a:sy n="68" d="100"/>
        </p:scale>
        <p:origin x="-14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5F13F-DB14-477D-9829-2794F92EE66E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EDC5B-A959-40BE-BFB2-B2C17274CB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5F13F-DB14-477D-9829-2794F92EE66E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EDC5B-A959-40BE-BFB2-B2C17274CB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5F13F-DB14-477D-9829-2794F92EE66E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EDC5B-A959-40BE-BFB2-B2C17274CB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5F13F-DB14-477D-9829-2794F92EE66E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EDC5B-A959-40BE-BFB2-B2C17274CB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5F13F-DB14-477D-9829-2794F92EE66E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EDC5B-A959-40BE-BFB2-B2C17274CB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5F13F-DB14-477D-9829-2794F92EE66E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EDC5B-A959-40BE-BFB2-B2C17274CB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5F13F-DB14-477D-9829-2794F92EE66E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EDC5B-A959-40BE-BFB2-B2C17274CB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5F13F-DB14-477D-9829-2794F92EE66E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EDC5B-A959-40BE-BFB2-B2C17274CB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5F13F-DB14-477D-9829-2794F92EE66E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EDC5B-A959-40BE-BFB2-B2C17274CB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5F13F-DB14-477D-9829-2794F92EE66E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EDC5B-A959-40BE-BFB2-B2C17274CB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5F13F-DB14-477D-9829-2794F92EE66E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EDC5B-A959-40BE-BFB2-B2C17274CB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5F13F-DB14-477D-9829-2794F92EE66E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2EDC5B-A959-40BE-BFB2-B2C17274CB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Autofit/>
          </a:bodyPr>
          <a:lstStyle/>
          <a:p>
            <a:r>
              <a:rPr lang="uk-UA" sz="8000" b="1" dirty="0" smtClean="0">
                <a:ln w="1905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Вітаю на уроці інформатики!</a:t>
            </a:r>
            <a:endParaRPr lang="ru-RU" sz="8000" b="1" dirty="0">
              <a:ln w="1905"/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10" name="Picture 2" descr="Картинки по запросу інформати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429000"/>
            <a:ext cx="3800475" cy="3248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922114"/>
          </a:xfrm>
        </p:spPr>
        <p:txBody>
          <a:bodyPr>
            <a:normAutofit fontScale="90000"/>
          </a:bodyPr>
          <a:lstStyle/>
          <a:p>
            <a:r>
              <a:rPr lang="uk-UA" b="1" u="sng" dirty="0" smtClean="0">
                <a:ln w="1905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Редагування</a:t>
            </a:r>
            <a:r>
              <a:rPr lang="uk-UA" b="1" dirty="0" smtClean="0">
                <a:ln w="1905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і </a:t>
            </a:r>
            <a:r>
              <a:rPr lang="uk-UA" b="1" u="sng" dirty="0" smtClean="0">
                <a:ln w="1905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форматування</a:t>
            </a:r>
            <a:br>
              <a:rPr lang="uk-UA" b="1" u="sng" dirty="0" smtClean="0">
                <a:ln w="1905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uk-UA" b="1" dirty="0" smtClean="0">
                <a:ln w="1905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об’єктів слайда</a:t>
            </a:r>
            <a:endParaRPr lang="ru-RU" b="1" dirty="0">
              <a:ln w="1905">
                <a:solidFill>
                  <a:sysClr val="windowText" lastClr="000000"/>
                </a:solidFill>
              </a:ln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971600" y="1484784"/>
          <a:ext cx="5184576" cy="504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9853"/>
                <a:gridCol w="565591"/>
                <a:gridCol w="1885299"/>
                <a:gridCol w="2073833"/>
              </a:tblGrid>
              <a:tr h="531959">
                <a:tc gridSpan="2">
                  <a:txBody>
                    <a:bodyPr/>
                    <a:lstStyle/>
                    <a:p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Було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Стало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20169">
                <a:tc>
                  <a:txBody>
                    <a:bodyPr/>
                    <a:lstStyle/>
                    <a:p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Ураа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Ура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Об’єкт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uk-UA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Об’єкт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720080">
                <a:tc>
                  <a:txBody>
                    <a:bodyPr/>
                    <a:lstStyle/>
                    <a:p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Вступ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4400" dirty="0" smtClean="0">
                          <a:latin typeface="Times New Roman" pitchFamily="18" charset="0"/>
                          <a:cs typeface="Times New Roman" pitchFamily="18" charset="0"/>
                        </a:rPr>
                        <a:t>Вступ</a:t>
                      </a:r>
                      <a:endParaRPr lang="ru-RU" sz="4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57868">
                <a:tc>
                  <a:txBody>
                    <a:bodyPr/>
                    <a:lstStyle/>
                    <a:p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Біла миша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Миша біла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</a:t>
                      </a:r>
                      <a:endParaRPr lang="ru-RU" sz="28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96356">
                <a:tc>
                  <a:txBody>
                    <a:bodyPr/>
                    <a:lstStyle/>
                    <a:p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кінець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кінець</a:t>
                      </a:r>
                      <a:endParaRPr lang="ru-RU" sz="28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Перемога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Перемога!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6" descr="Картинки по запросу backspa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3703612"/>
            <a:ext cx="1080120" cy="517476"/>
          </a:xfrm>
          <a:prstGeom prst="rect">
            <a:avLst/>
          </a:prstGeom>
          <a:noFill/>
        </p:spPr>
      </p:pic>
      <p:sp>
        <p:nvSpPr>
          <p:cNvPr id="22530" name="AutoShape 2" descr="Картинки по запросу powerpoint инструмент розмір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4" name="Picture 6" descr="Картинки по запросу powerpoint инструмент розмір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l="45436" t="13647" r="38133" b="70967"/>
          <a:stretch>
            <a:fillRect/>
          </a:stretch>
        </p:blipFill>
        <p:spPr bwMode="auto">
          <a:xfrm>
            <a:off x="7112843" y="2406402"/>
            <a:ext cx="771525" cy="590550"/>
          </a:xfrm>
          <a:prstGeom prst="rect">
            <a:avLst/>
          </a:prstGeom>
          <a:noFill/>
        </p:spPr>
      </p:pic>
      <p:pic>
        <p:nvPicPr>
          <p:cNvPr id="22533" name="Picture 5" descr="Картинки по запросу powerpoint инструмент розмір"/>
          <p:cNvPicPr>
            <a:picLocks noChangeAspect="1" noChangeArrowheads="1"/>
          </p:cNvPicPr>
          <p:nvPr/>
        </p:nvPicPr>
        <p:blipFill>
          <a:blip r:embed="rId3" cstate="print"/>
          <a:srcRect l="77283" t="29031" r="6288" b="56577"/>
          <a:stretch>
            <a:fillRect/>
          </a:stretch>
        </p:blipFill>
        <p:spPr bwMode="auto">
          <a:xfrm>
            <a:off x="7112843" y="3068960"/>
            <a:ext cx="771525" cy="552450"/>
          </a:xfrm>
          <a:prstGeom prst="rect">
            <a:avLst/>
          </a:prstGeom>
          <a:noFill/>
        </p:spPr>
      </p:pic>
      <p:pic>
        <p:nvPicPr>
          <p:cNvPr id="22532" name="Picture 4" descr="Картинки по запросу powerpoint инструмент розмір"/>
          <p:cNvPicPr>
            <a:picLocks noChangeAspect="1" noChangeArrowheads="1"/>
          </p:cNvPicPr>
          <p:nvPr/>
        </p:nvPicPr>
        <p:blipFill>
          <a:blip r:embed="rId3" cstate="print"/>
          <a:srcRect l="2231" t="29280" r="87627" b="56328"/>
          <a:stretch>
            <a:fillRect/>
          </a:stretch>
        </p:blipFill>
        <p:spPr bwMode="auto">
          <a:xfrm>
            <a:off x="7164288" y="4293096"/>
            <a:ext cx="648072" cy="751764"/>
          </a:xfrm>
          <a:prstGeom prst="rect">
            <a:avLst/>
          </a:prstGeom>
          <a:noFill/>
        </p:spPr>
      </p:pic>
      <p:pic>
        <p:nvPicPr>
          <p:cNvPr id="22531" name="Рисунок 10" descr="Картинки по запросу powerpoint инструмент розмір"/>
          <p:cNvPicPr>
            <a:picLocks noChangeAspect="1" noChangeArrowheads="1"/>
          </p:cNvPicPr>
          <p:nvPr/>
        </p:nvPicPr>
        <p:blipFill>
          <a:blip r:embed="rId3" cstate="print"/>
          <a:srcRect l="11967" t="29529" r="77890" b="58064"/>
          <a:stretch>
            <a:fillRect/>
          </a:stretch>
        </p:blipFill>
        <p:spPr bwMode="auto">
          <a:xfrm>
            <a:off x="7164288" y="5085184"/>
            <a:ext cx="648072" cy="648072"/>
          </a:xfrm>
          <a:prstGeom prst="rect">
            <a:avLst/>
          </a:prstGeom>
          <a:noFill/>
        </p:spPr>
      </p:pic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0" y="2705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8" name="Picture 10" descr="Похожее изображение"/>
          <p:cNvPicPr>
            <a:picLocks noChangeAspect="1" noChangeArrowheads="1"/>
          </p:cNvPicPr>
          <p:nvPr/>
        </p:nvPicPr>
        <p:blipFill>
          <a:blip r:embed="rId4" cstate="print"/>
          <a:srcRect l="8591" t="28636" r="85045" b="57047"/>
          <a:stretch>
            <a:fillRect/>
          </a:stretch>
        </p:blipFill>
        <p:spPr bwMode="auto">
          <a:xfrm>
            <a:off x="7236296" y="5805264"/>
            <a:ext cx="576064" cy="648072"/>
          </a:xfrm>
          <a:prstGeom prst="rect">
            <a:avLst/>
          </a:prstGeom>
          <a:noFill/>
        </p:spPr>
      </p:pic>
      <p:pic>
        <p:nvPicPr>
          <p:cNvPr id="22540" name="Picture 12" descr="Картинки по запросу shif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1772816"/>
            <a:ext cx="1312130" cy="493923"/>
          </a:xfrm>
          <a:prstGeom prst="rect">
            <a:avLst/>
          </a:prstGeom>
          <a:noFill/>
        </p:spPr>
      </p:pic>
      <p:cxnSp>
        <p:nvCxnSpPr>
          <p:cNvPr id="14" name="Прямая соединительная линия 13"/>
          <p:cNvCxnSpPr>
            <a:endCxn id="4" idx="1"/>
          </p:cNvCxnSpPr>
          <p:nvPr/>
        </p:nvCxnSpPr>
        <p:spPr>
          <a:xfrm>
            <a:off x="5940152" y="2276872"/>
            <a:ext cx="1080120" cy="168547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endCxn id="22532" idx="1"/>
          </p:cNvCxnSpPr>
          <p:nvPr/>
        </p:nvCxnSpPr>
        <p:spPr>
          <a:xfrm>
            <a:off x="6012160" y="2852936"/>
            <a:ext cx="1152128" cy="181604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5940152" y="2780928"/>
            <a:ext cx="1224136" cy="648072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endCxn id="22531" idx="1"/>
          </p:cNvCxnSpPr>
          <p:nvPr/>
        </p:nvCxnSpPr>
        <p:spPr>
          <a:xfrm>
            <a:off x="5940152" y="4869160"/>
            <a:ext cx="1224136" cy="54006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endCxn id="4" idx="1"/>
          </p:cNvCxnSpPr>
          <p:nvPr/>
        </p:nvCxnSpPr>
        <p:spPr>
          <a:xfrm flipV="1">
            <a:off x="5940152" y="3962350"/>
            <a:ext cx="1080120" cy="33074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22540" idx="1"/>
          </p:cNvCxnSpPr>
          <p:nvPr/>
        </p:nvCxnSpPr>
        <p:spPr>
          <a:xfrm flipH="1">
            <a:off x="6084168" y="2019778"/>
            <a:ext cx="792088" cy="4217534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endCxn id="22538" idx="1"/>
          </p:cNvCxnSpPr>
          <p:nvPr/>
        </p:nvCxnSpPr>
        <p:spPr>
          <a:xfrm flipV="1">
            <a:off x="6084168" y="6129300"/>
            <a:ext cx="1152128" cy="108012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043608" y="2132856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43608" y="4725144"/>
            <a:ext cx="449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Ф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43608" y="3356992"/>
            <a:ext cx="449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Ф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43608" y="2708920"/>
            <a:ext cx="449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Ф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43608" y="6021288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43608" y="5373216"/>
            <a:ext cx="449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Ф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043608" y="4149080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9" name="Прямая соединительная линия 38"/>
          <p:cNvCxnSpPr>
            <a:endCxn id="22533" idx="1"/>
          </p:cNvCxnSpPr>
          <p:nvPr/>
        </p:nvCxnSpPr>
        <p:spPr>
          <a:xfrm flipV="1">
            <a:off x="5796136" y="3345185"/>
            <a:ext cx="1316707" cy="2352067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хтось плаче анімація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596686"/>
            <a:ext cx="5544616" cy="7392824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 flipH="1">
            <a:off x="251520" y="188640"/>
            <a:ext cx="6912768" cy="2448272"/>
          </a:xfrm>
          <a:prstGeom prst="cloudCallout">
            <a:avLst>
              <a:gd name="adj1" fmla="val -33707"/>
              <a:gd name="adj2" fmla="val 6147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Я щось трішки стомився…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708920"/>
            <a:ext cx="5715000" cy="3686176"/>
          </a:xfrm>
          <a:prstGeom prst="rect">
            <a:avLst/>
          </a:prstGeom>
          <a:noFill/>
        </p:spPr>
      </p:pic>
      <p:sp>
        <p:nvSpPr>
          <p:cNvPr id="6148" name="AutoShape 4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Autofit/>
          </a:bodyPr>
          <a:lstStyle/>
          <a:p>
            <a:r>
              <a:rPr lang="uk-UA" sz="80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Фізкультхвилинка</a:t>
            </a:r>
            <a:endParaRPr lang="ru-RU" sz="80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Picture 6" descr="http://redkivskinvk.ucoz.ru/photo-42373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556792"/>
            <a:ext cx="3888432" cy="4914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Картинки по запросу хтось плаче анімація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884718"/>
            <a:ext cx="5328592" cy="7104792"/>
          </a:xfrm>
          <a:prstGeom prst="rect">
            <a:avLst/>
          </a:prstGeom>
          <a:noFill/>
        </p:spPr>
      </p:pic>
      <p:sp>
        <p:nvSpPr>
          <p:cNvPr id="4" name="Выноска-облако 3"/>
          <p:cNvSpPr/>
          <p:nvPr/>
        </p:nvSpPr>
        <p:spPr>
          <a:xfrm flipH="1">
            <a:off x="251520" y="260648"/>
            <a:ext cx="8172400" cy="2448272"/>
          </a:xfrm>
          <a:prstGeom prst="cloudCallout">
            <a:avLst>
              <a:gd name="adj1" fmla="val -20209"/>
              <a:gd name="adj2" fmla="val 7985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Я не вмію створювати презентацію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8" name="AutoShape 2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2852936"/>
            <a:ext cx="5715000" cy="3686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46125"/>
          </a:xfrm>
        </p:spPr>
        <p:txBody>
          <a:bodyPr>
            <a:noAutofit/>
          </a:bodyPr>
          <a:lstStyle/>
          <a:p>
            <a:r>
              <a:rPr lang="uk-UA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Правила поведінки та безпеки</a:t>
            </a:r>
            <a:br>
              <a:rPr lang="uk-UA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uk-UA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комп’ютерному класі</a:t>
            </a:r>
            <a:endParaRPr lang="uk-UA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484784"/>
            <a:ext cx="1862137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76872"/>
            <a:ext cx="1852612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437112"/>
            <a:ext cx="1862137" cy="185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32856"/>
            <a:ext cx="1852612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134" y="1680741"/>
            <a:ext cx="1900237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221088"/>
            <a:ext cx="1852613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221088"/>
            <a:ext cx="1881187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09053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метели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1988840"/>
            <a:ext cx="1872208" cy="18861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1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1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716 0.15495 C -0.23698 0.17854 -0.26875 0.32701 -0.24948 0.36587 C -0.23021 0.40472 -0.21007 0.39385 -0.12171 0.38853 C -0.03334 0.38321 0.2231 0.43987 0.28126 0.33326 C 0.33941 0.22664 0.30851 -0.14593 0.22744 -0.25092 C 0.14636 -0.35592 -0.12518 -0.37535 -0.20487 -0.29602 C -0.28455 -0.2167 -0.24584 0.14778 -0.25105 0.22456 C -0.25625 0.30134 -0.23733 0.13136 -0.23716 0.15495 Z " pathEditMode="relative" ptsTypes="aaaaaaaa">
                                      <p:cBhvr>
                                        <p:cTn id="18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0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715 0.15495 C -0.24601 0.13784 -0.24271 0.12766 -0.24028 0.10176 C -0.23646 0.05967 -0.22604 0.01573 -0.22031 -0.02544 C -0.21615 -0.05596 -0.2059 -0.11262 -0.1941 -0.14015 C -0.18733 -0.1561 -0.17743 -0.17206 -0.16944 -0.18732 C -0.15677 -0.21138 -0.17222 -0.18386 -0.16181 -0.20768 C -0.14844 -0.2382 -0.13281 -0.26665 -0.11111 -0.28769 C -0.08472 -0.31313 -0.05312 -0.32238 -0.02483 -0.34297 C -0.02118 -0.34551 -0.01754 -0.34806 -0.01406 -0.35129 C -0.01075 -0.3543 -0.00833 -0.35892 -0.00486 -0.36147 C 0.02188 -0.38182 0.05244 -0.39315 0.08282 -0.39824 C 0.09723 -0.39755 0.11147 -0.39893 0.12588 -0.39616 C 0.12987 -0.39546 0.13282 -0.39015 0.13664 -0.38806 C 0.14706 -0.38228 0.15921 -0.38159 0.16893 -0.37373 C 0.18491 -0.36101 0.20018 -0.34204 0.21824 -0.33487 C 0.2257 -0.32793 0.23386 -0.32354 0.24133 -0.31637 C 0.24497 -0.30874 0.24793 -0.30296 0.25366 -0.29787 C 0.25695 -0.28515 0.26216 -0.28214 0.2705 -0.27544 C 0.27275 -0.27359 0.27484 -0.27151 0.27675 -0.26919 C 0.27831 -0.26734 0.27935 -0.26457 0.28126 -0.26295 C 0.28629 -0.25879 0.2889 -0.25994 0.29359 -0.25694 C 0.31077 -0.24653 0.30001 -0.25046 0.31199 -0.24676 C 0.31737 -0.23959 0.32136 -0.23242 0.32744 -0.22618 C 0.33404 -0.20906 0.34359 -0.19264 0.35522 -0.18108 C 0.35765 -0.17622 0.36077 -0.17206 0.36286 -0.16674 C 0.3639 -0.1642 0.36355 -0.16119 0.36442 -0.15865 C 0.3665 -0.15217 0.36945 -0.14616 0.37206 -0.14015 C 0.37397 -0.13598 0.37813 -0.12789 0.37813 -0.12789 C 0.38022 -0.11633 0.38612 -0.10846 0.3889 -0.09713 C 0.3922 -0.08325 0.39133 -0.06776 0.39515 -0.05411 C 0.39793 -0.04417 0.40418 -0.03399 0.40904 -0.02544 C 0.41234 -0.0074 0.4139 0.0007 0.41511 0.02174 C 0.41407 0.03816 0.41407 0.05481 0.41199 0.071 C 0.41147 0.07424 0.40886 0.07632 0.40747 0.0791 C 0.40279 0.08927 0.40175 0.09898 0.39515 0.10777 C 0.39463 0.11124 0.39497 0.11517 0.39359 0.11818 C 0.39272 0.12026 0.39029 0.12049 0.3889 0.12234 C 0.38768 0.12396 0.38716 0.12651 0.38595 0.12836 C 0.383 0.13275 0.38004 0.13691 0.37675 0.14061 C 0.37432 0.14316 0.37136 0.14431 0.36893 0.14686 C 0.36616 0.14986 0.36425 0.15426 0.36129 0.15703 C 0.34879 0.16952 0.33386 0.17738 0.32136 0.18987 C 0.3139 0.19727 0.30765 0.2056 0.29966 0.21231 C 0.29914 0.21786 0.29932 0.22341 0.29827 0.22873 C 0.29775 0.23104 0.29602 0.23266 0.29515 0.23497 C 0.28109 0.27174 0.25418 0.28839 0.22414 0.29232 C 0.21807 0.29533 0.21216 0.29949 0.20591 0.3025 C 0.19984 0.30551 0.19324 0.30666 0.18751 0.31083 C 0.17918 0.31684 0.17362 0.32401 0.16442 0.32725 C 0.1481 0.34089 0.1231 0.34713 0.10435 0.34968 C 0.0856 0.35592 0.09602 0.35338 0.07206 0.35592 C 0.05991 0.36009 0.04723 0.35985 0.03508 0.36402 C 0.03351 0.3654 0.03194 0.36656 0.03056 0.36818 C 0.0283 0.37072 0.02656 0.37396 0.02432 0.37627 C 0.01772 0.38275 0.00868 0.38691 0.00121 0.39061 C -0.00156 0.392 -0.00382 0.39501 -0.00642 0.39686 C -0.00851 0.39824 -0.01545 0.40033 -0.01718 0.40102 C -0.042 0.39871 -0.03194 0.40194 -0.04791 0.39478 C -0.05607 0.39108 -0.0651 0.37651 -0.07257 0.37419 C -0.08854 0.36934 -0.10122 0.35523 -0.11719 0.34968 C -0.12448 0.3432 -0.13316 0.34135 -0.14184 0.3395 C -0.15087 0.33534 -0.16076 0.33673 -0.16944 0.33118 C -0.17517 0.32748 -0.17934 0.32077 -0.1849 0.31684 C -0.19427 0.31036 -0.20417 0.30713 -0.21406 0.3025 C -0.22066 0.28978 -0.21319 0.3025 -0.22188 0.29232 C -0.22517 0.28839 -0.22743 0.2833 -0.23108 0.28007 C -0.23872 0.2729 -0.24809 0.26873 -0.25712 0.26573 C -0.26476 0.25555 -0.26771 0.24931 -0.27726 0.24515 C -0.28316 0.23728 -0.28629 0.2278 -0.29097 0.21855 C -0.29306 0.21416 -0.30278 0.21138 -0.30486 0.21046 C -0.30642 0.20976 -0.30955 0.20837 -0.30955 0.20837 C -0.31059 0.20629 -0.31302 0.20444 -0.3125 0.20213 C -0.31163 0.19889 -0.30816 0.19866 -0.30642 0.19612 C -0.30174 0.18918 -0.29844 0.18085 -0.2941 0.17345 C -0.2875 0.16189 -0.27656 0.15796 -0.26944 0.14686 C -0.26372 0.13807 -0.26476 0.12535 -0.26024 0.1161 C -0.25365 0.10269 -0.25104 0.09528 -0.25104 0.0791 " pathEditMode="relative" ptsTypes="ffffffffffffffffffffffffffffffffffffffffffffffffffffffffffffffffffffffffffffA">
                                      <p:cBhvr>
                                        <p:cTn id="21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Картинки по запросу письм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204864"/>
            <a:ext cx="1650204" cy="1300361"/>
          </a:xfrm>
          <a:prstGeom prst="rect">
            <a:avLst/>
          </a:prstGeom>
          <a:noFill/>
        </p:spPr>
      </p:pic>
      <p:pic>
        <p:nvPicPr>
          <p:cNvPr id="3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996952"/>
            <a:ext cx="5715000" cy="3686176"/>
          </a:xfrm>
          <a:prstGeom prst="rect">
            <a:avLst/>
          </a:prstGeom>
          <a:noFill/>
        </p:spPr>
      </p:pic>
      <p:grpSp>
        <p:nvGrpSpPr>
          <p:cNvPr id="8" name="Группа 7"/>
          <p:cNvGrpSpPr/>
          <p:nvPr/>
        </p:nvGrpSpPr>
        <p:grpSpPr>
          <a:xfrm>
            <a:off x="539552" y="764704"/>
            <a:ext cx="6552728" cy="4536504"/>
            <a:chOff x="755576" y="548680"/>
            <a:chExt cx="6552728" cy="4536504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755576" y="548680"/>
              <a:ext cx="6552728" cy="4536504"/>
              <a:chOff x="755576" y="548680"/>
              <a:chExt cx="6552728" cy="4536504"/>
            </a:xfrm>
          </p:grpSpPr>
          <p:sp>
            <p:nvSpPr>
              <p:cNvPr id="4" name="Вертикальный свиток 3"/>
              <p:cNvSpPr/>
              <p:nvPr/>
            </p:nvSpPr>
            <p:spPr>
              <a:xfrm flipH="1" flipV="1">
                <a:off x="755576" y="548680"/>
                <a:ext cx="6552728" cy="4536504"/>
              </a:xfrm>
              <a:prstGeom prst="verticalScroll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" name="Прямоугольник 1"/>
              <p:cNvSpPr/>
              <p:nvPr/>
            </p:nvSpPr>
            <p:spPr>
              <a:xfrm>
                <a:off x="1331640" y="836712"/>
                <a:ext cx="5256584" cy="31085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uk-UA" sz="2800" dirty="0" smtClean="0">
                    <a:latin typeface="Times New Roman" pitchFamily="18" charset="0"/>
                    <a:cs typeface="Times New Roman" pitchFamily="18" charset="0"/>
                  </a:rPr>
                  <a:t>Дякую друзі! Я дізнався дуже багато цікавої інформації, яку хочу розповісти своїм однокласникам. За те, що ви мені допомогли, я вам дарую невеличкі подарунки із </a:t>
                </a:r>
                <a:r>
                  <a:rPr lang="uk-UA" sz="2800" dirty="0" err="1" smtClean="0">
                    <a:latin typeface="Times New Roman" pitchFamily="18" charset="0"/>
                    <a:cs typeface="Times New Roman" pitchFamily="18" charset="0"/>
                  </a:rPr>
                  <a:t>смайликами</a:t>
                </a:r>
                <a:r>
                  <a:rPr lang="uk-UA" sz="28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ru-RU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1026" name="Picture 2" descr="Картинки по запросу смайлик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436096" y="3284984"/>
              <a:ext cx="1152128" cy="115212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Сьогодні на уроці я</a:t>
            </a:r>
            <a:endParaRPr lang="ru-RU" sz="60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z="4400" b="1" dirty="0" smtClean="0">
                <a:solidFill>
                  <a:srgbClr val="00B050"/>
                </a:solidFill>
              </a:rPr>
              <a:t>дізнався …</a:t>
            </a:r>
            <a:endParaRPr lang="ru-RU" sz="4400" b="1" dirty="0" smtClean="0">
              <a:solidFill>
                <a:srgbClr val="00B050"/>
              </a:solidFill>
            </a:endParaRPr>
          </a:p>
          <a:p>
            <a:pPr lvl="0"/>
            <a:r>
              <a:rPr lang="uk-UA" sz="4400" b="1" dirty="0" smtClean="0">
                <a:solidFill>
                  <a:srgbClr val="00B0F0"/>
                </a:solidFill>
              </a:rPr>
              <a:t>зрозумів…</a:t>
            </a:r>
            <a:endParaRPr lang="ru-RU" sz="4400" b="1" dirty="0" smtClean="0">
              <a:solidFill>
                <a:srgbClr val="00B0F0"/>
              </a:solidFill>
            </a:endParaRPr>
          </a:p>
          <a:p>
            <a:pPr lvl="0"/>
            <a:r>
              <a:rPr lang="uk-UA" sz="4400" b="1" dirty="0" smtClean="0">
                <a:solidFill>
                  <a:srgbClr val="7030A0"/>
                </a:solidFill>
              </a:rPr>
              <a:t>навчився…</a:t>
            </a:r>
            <a:endParaRPr lang="ru-RU" sz="4400" b="1" dirty="0" smtClean="0">
              <a:solidFill>
                <a:srgbClr val="7030A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Похожее изображение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717032"/>
            <a:ext cx="6114256" cy="4203551"/>
          </a:xfrm>
          <a:prstGeom prst="rect">
            <a:avLst/>
          </a:prstGeom>
          <a:noFill/>
        </p:spPr>
      </p:pic>
      <p:pic>
        <p:nvPicPr>
          <p:cNvPr id="4" name="Picture 2" descr="Похожее изображение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0"/>
            <a:ext cx="6114256" cy="420355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286000"/>
            <a:ext cx="8229600" cy="1143000"/>
          </a:xfrm>
        </p:spPr>
        <p:txBody>
          <a:bodyPr>
            <a:noAutofit/>
          </a:bodyPr>
          <a:lstStyle/>
          <a:p>
            <a:r>
              <a:rPr lang="uk-UA" sz="60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Молодці!</a:t>
            </a:r>
            <a:br>
              <a:rPr lang="uk-UA" sz="60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60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 виконали усі завдання!</a:t>
            </a:r>
            <a:endParaRPr lang="ru-RU" sz="6000" b="1" dirty="0">
              <a:ln w="10541" cmpd="sng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Сьогодні на уроці </a:t>
            </a:r>
            <a:endParaRPr lang="ru-RU" sz="60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63688" y="1628800"/>
            <a:ext cx="5194920" cy="4525963"/>
          </a:xfrm>
        </p:spPr>
        <p:txBody>
          <a:bodyPr>
            <a:normAutofit/>
          </a:bodyPr>
          <a:lstStyle/>
          <a:p>
            <a:r>
              <a:rPr lang="uk-UA" sz="4400" b="1" dirty="0" smtClean="0">
                <a:solidFill>
                  <a:srgbClr val="FF0000"/>
                </a:solidFill>
              </a:rPr>
              <a:t>я сподіваюсь…</a:t>
            </a:r>
          </a:p>
          <a:p>
            <a:r>
              <a:rPr lang="uk-UA" sz="4400" b="1" dirty="0" smtClean="0">
                <a:solidFill>
                  <a:srgbClr val="00B050"/>
                </a:solidFill>
              </a:rPr>
              <a:t>я чекаю…</a:t>
            </a:r>
          </a:p>
          <a:p>
            <a:r>
              <a:rPr lang="uk-UA" sz="4400" b="1" dirty="0" smtClean="0">
                <a:solidFill>
                  <a:srgbClr val="7030A0"/>
                </a:solidFill>
              </a:rPr>
              <a:t>я очікую…</a:t>
            </a:r>
            <a:endParaRPr lang="ru-RU" sz="4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b="1" dirty="0" smtClean="0">
                <a:ln w="1905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Знайди зайве</a:t>
            </a:r>
            <a:endParaRPr lang="ru-RU" sz="5400" b="1" dirty="0">
              <a:ln w="1905">
                <a:solidFill>
                  <a:sysClr val="windowText" lastClr="000000"/>
                </a:solidFill>
              </a:ln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1"/>
          </a:xfrm>
        </p:spPr>
        <p:txBody>
          <a:bodyPr>
            <a:normAutofit/>
          </a:bodyPr>
          <a:lstStyle/>
          <a:p>
            <a:r>
              <a:rPr lang="uk-UA" sz="4400" dirty="0" smtClean="0"/>
              <a:t>Червоний, жовтий, синій, рожевий.</a:t>
            </a:r>
          </a:p>
          <a:p>
            <a:r>
              <a:rPr lang="uk-UA" sz="4400" dirty="0" smtClean="0"/>
              <a:t>Яблуко, апельсин, слива, груша.</a:t>
            </a:r>
          </a:p>
          <a:p>
            <a:r>
              <a:rPr lang="uk-UA" sz="4400" dirty="0" smtClean="0"/>
              <a:t>Монітор, </a:t>
            </a:r>
            <a:r>
              <a:rPr lang="uk-UA" sz="4400" dirty="0" smtClean="0"/>
              <a:t>миша, клавіатура, телевізор, системний блок.</a:t>
            </a:r>
          </a:p>
          <a:p>
            <a:endParaRPr lang="uk-UA" sz="3600" dirty="0" smtClean="0"/>
          </a:p>
          <a:p>
            <a:pPr>
              <a:buNone/>
            </a:pPr>
            <a:endParaRPr lang="ru-RU" sz="360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436096" y="1988840"/>
            <a:ext cx="15121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2771800" y="3501008"/>
            <a:ext cx="230425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827584" y="5013176"/>
            <a:ext cx="230425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uk-UA" sz="48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Розгадай ребус</a:t>
            </a:r>
            <a:endParaRPr lang="ru-RU" sz="48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20315" t="35156" r="28623" b="34570"/>
          <a:stretch>
            <a:fillRect/>
          </a:stretch>
        </p:blipFill>
        <p:spPr bwMode="auto">
          <a:xfrm>
            <a:off x="1403648" y="1196752"/>
            <a:ext cx="6355702" cy="2118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 l="28587" t="35351" r="18704" b="32422"/>
          <a:stretch>
            <a:fillRect/>
          </a:stretch>
        </p:blipFill>
        <p:spPr bwMode="auto">
          <a:xfrm>
            <a:off x="1331640" y="3356992"/>
            <a:ext cx="685804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00034" y="535782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Інформатика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uk-UA" sz="48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Розгадай ребус</a:t>
            </a:r>
            <a:endParaRPr lang="ru-RU" sz="48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21413" t="41992" r="23682" b="22851"/>
          <a:stretch>
            <a:fillRect/>
          </a:stretch>
        </p:blipFill>
        <p:spPr bwMode="auto">
          <a:xfrm>
            <a:off x="1187624" y="1124744"/>
            <a:ext cx="714380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 l="47255" t="43164" r="18704" b="24609"/>
          <a:stretch>
            <a:fillRect/>
          </a:stretch>
        </p:blipFill>
        <p:spPr bwMode="auto">
          <a:xfrm>
            <a:off x="2483768" y="3284984"/>
            <a:ext cx="442915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57158" y="54292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Комп’ютер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хтось плаче анімація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0"/>
            <a:ext cx="5688632" cy="7584845"/>
          </a:xfrm>
          <a:prstGeom prst="rect">
            <a:avLst/>
          </a:prstGeom>
          <a:noFill/>
        </p:spPr>
      </p:pic>
      <p:sp>
        <p:nvSpPr>
          <p:cNvPr id="10242" name="AutoShape 2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4" name="AutoShape 4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6" name="AutoShape 6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8" name="AutoShape 8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50" name="Picture 10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2348880"/>
            <a:ext cx="5715000" cy="3686176"/>
          </a:xfrm>
          <a:prstGeom prst="rect">
            <a:avLst/>
          </a:prstGeom>
          <a:noFill/>
        </p:spPr>
      </p:pic>
      <p:sp>
        <p:nvSpPr>
          <p:cNvPr id="4" name="Выноска-облако 3"/>
          <p:cNvSpPr/>
          <p:nvPr/>
        </p:nvSpPr>
        <p:spPr>
          <a:xfrm flipH="1">
            <a:off x="251520" y="188640"/>
            <a:ext cx="7920880" cy="2088232"/>
          </a:xfrm>
          <a:prstGeom prst="cloudCallout">
            <a:avLst>
              <a:gd name="adj1" fmla="val -18611"/>
              <a:gd name="adj2" fmla="val 8707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Мене звати Петрик.</a:t>
            </a:r>
          </a:p>
          <a:p>
            <a:pPr algn="ctr"/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Я не знаю, що таке презентація!?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/>
          </a:bodyPr>
          <a:lstStyle/>
          <a:p>
            <a:r>
              <a:rPr lang="uk-UA" sz="40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Що таке презентація?</a:t>
            </a:r>
            <a:endParaRPr lang="ru-RU" sz="4000" b="1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67544" y="306896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lvl="0" algn="ctr"/>
            <a:r>
              <a:rPr lang="uk-UA" sz="5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 якою </a:t>
            </a:r>
            <a:r>
              <a:rPr lang="uk-UA" sz="5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програмою </a:t>
            </a:r>
            <a:r>
              <a:rPr lang="uk-UA" sz="5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ми працюємо для створення презентацій?</a:t>
            </a:r>
            <a:endParaRPr lang="ru-RU" sz="5400" b="1" dirty="0" smtClean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45811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lvl="0" algn="ctr"/>
            <a:r>
              <a:rPr lang="uk-UA" sz="5400" b="1" dirty="0" smtClean="0">
                <a:ln w="1905"/>
                <a:solidFill>
                  <a:srgbClr val="7030A0"/>
                </a:solidFill>
              </a:rPr>
              <a:t>З чого складається презентація?</a:t>
            </a:r>
            <a:endParaRPr lang="ru-RU" sz="5400" b="1" dirty="0">
              <a:ln w="1905"/>
              <a:solidFill>
                <a:srgbClr val="7030A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79512" y="1772816"/>
            <a:ext cx="85896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0" u="none" strike="noStrike" kern="1200" cap="none" spc="0" normalizeH="0" baseline="0" noProof="0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Що таке комп’ютерна презентація?</a:t>
            </a:r>
            <a:endParaRPr kumimoji="0" lang="ru-RU" sz="5400" b="1" i="0" u="none" strike="noStrike" kern="1200" cap="none" spc="0" normalizeH="0" baseline="0" noProof="0" dirty="0">
              <a:ln w="10541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 l="13002" r="12838"/>
          <a:stretch>
            <a:fillRect/>
          </a:stretch>
        </p:blipFill>
        <p:spPr bwMode="auto">
          <a:xfrm>
            <a:off x="3995936" y="1772816"/>
            <a:ext cx="4749087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Блок-схема: альтернативный процесс 2"/>
          <p:cNvSpPr/>
          <p:nvPr/>
        </p:nvSpPr>
        <p:spPr>
          <a:xfrm>
            <a:off x="611560" y="1916832"/>
            <a:ext cx="2448272" cy="864096"/>
          </a:xfrm>
          <a:prstGeom prst="flowChartAlternateProcess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Текст</a:t>
            </a:r>
            <a:endParaRPr lang="ru-RU" sz="4000" b="1" dirty="0"/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683568" y="3429000"/>
            <a:ext cx="2448272" cy="864096"/>
          </a:xfrm>
          <a:prstGeom prst="flowChartAlternateProcess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Малюнок</a:t>
            </a:r>
            <a:endParaRPr lang="ru-RU" sz="4000" b="1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611560" y="4941168"/>
            <a:ext cx="2448272" cy="864096"/>
          </a:xfrm>
          <a:prstGeom prst="flowChartAlternateProcess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Фон</a:t>
            </a:r>
            <a:endParaRPr lang="ru-RU" sz="4000" b="1" dirty="0"/>
          </a:p>
        </p:txBody>
      </p:sp>
      <p:cxnSp>
        <p:nvCxnSpPr>
          <p:cNvPr id="7" name="Прямая соединительная линия 6"/>
          <p:cNvCxnSpPr>
            <a:stCxn id="3" idx="3"/>
          </p:cNvCxnSpPr>
          <p:nvPr/>
        </p:nvCxnSpPr>
        <p:spPr>
          <a:xfrm flipV="1">
            <a:off x="3059832" y="2276872"/>
            <a:ext cx="1152128" cy="7200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>
            <a:stCxn id="4" idx="3"/>
          </p:cNvCxnSpPr>
          <p:nvPr/>
        </p:nvCxnSpPr>
        <p:spPr>
          <a:xfrm flipV="1">
            <a:off x="3131840" y="3573016"/>
            <a:ext cx="2160240" cy="28803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>
            <a:stCxn id="5" idx="3"/>
          </p:cNvCxnSpPr>
          <p:nvPr/>
        </p:nvCxnSpPr>
        <p:spPr>
          <a:xfrm flipV="1">
            <a:off x="3059832" y="4725144"/>
            <a:ext cx="1080120" cy="64807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71600" y="404664"/>
            <a:ext cx="72684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Які об’єкти містяться на слайді?</a:t>
            </a:r>
            <a:endParaRPr lang="ru-RU" sz="40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9512" y="1332057"/>
            <a:ext cx="393056" cy="584775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3200" b="1" dirty="0" smtClean="0"/>
              <a:t>1</a:t>
            </a:r>
            <a:endParaRPr lang="ru-RU" sz="3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18504" y="2852936"/>
            <a:ext cx="393056" cy="584775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/>
              <a:t>2</a:t>
            </a:r>
            <a:endParaRPr lang="ru-RU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18504" y="4365104"/>
            <a:ext cx="393056" cy="584775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/>
              <a:t>3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Дайте назву клавішам</a:t>
            </a:r>
            <a:endParaRPr lang="ru-RU" dirty="0"/>
          </a:p>
        </p:txBody>
      </p:sp>
      <p:pic>
        <p:nvPicPr>
          <p:cNvPr id="21506" name="Picture 2" descr="Картинки по запросу es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2"/>
            <a:ext cx="1296144" cy="1221947"/>
          </a:xfrm>
          <a:prstGeom prst="rect">
            <a:avLst/>
          </a:prstGeom>
          <a:noFill/>
        </p:spPr>
      </p:pic>
      <p:pic>
        <p:nvPicPr>
          <p:cNvPr id="21508" name="Picture 4" descr="Картинки по запросу f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340768"/>
            <a:ext cx="1069325" cy="1008112"/>
          </a:xfrm>
          <a:prstGeom prst="rect">
            <a:avLst/>
          </a:prstGeom>
          <a:noFill/>
        </p:spPr>
      </p:pic>
      <p:pic>
        <p:nvPicPr>
          <p:cNvPr id="21510" name="Picture 6" descr="Картинки по запросу backspac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3068960"/>
            <a:ext cx="2104218" cy="1008112"/>
          </a:xfrm>
          <a:prstGeom prst="rect">
            <a:avLst/>
          </a:prstGeom>
          <a:noFill/>
        </p:spPr>
      </p:pic>
      <p:pic>
        <p:nvPicPr>
          <p:cNvPr id="21512" name="Picture 8" descr="Похожее изображени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2708920"/>
            <a:ext cx="1152127" cy="1152127"/>
          </a:xfrm>
          <a:prstGeom prst="rect">
            <a:avLst/>
          </a:prstGeom>
          <a:noFill/>
        </p:spPr>
      </p:pic>
      <p:pic>
        <p:nvPicPr>
          <p:cNvPr id="21516" name="Picture 12" descr="Картинки по запросу ent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03648" y="4077072"/>
            <a:ext cx="2232248" cy="1069450"/>
          </a:xfrm>
          <a:prstGeom prst="rect">
            <a:avLst/>
          </a:prstGeom>
          <a:noFill/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1835696" y="2204864"/>
            <a:ext cx="2304256" cy="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907704" y="3645024"/>
            <a:ext cx="2304256" cy="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115616" y="6093296"/>
            <a:ext cx="2304256" cy="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6084168" y="2204864"/>
            <a:ext cx="2304256" cy="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364088" y="5229200"/>
            <a:ext cx="2304256" cy="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84168" y="1268760"/>
            <a:ext cx="24618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400" dirty="0"/>
              <a:t>Увімкнути </a:t>
            </a:r>
            <a:r>
              <a:rPr lang="uk-UA" sz="2400" dirty="0" smtClean="0"/>
              <a:t>режим</a:t>
            </a:r>
          </a:p>
          <a:p>
            <a:pPr algn="ctr"/>
            <a:r>
              <a:rPr lang="uk-UA" sz="2400" dirty="0" smtClean="0"/>
              <a:t> </a:t>
            </a:r>
            <a:r>
              <a:rPr lang="uk-UA" sz="2400" b="1" dirty="0" smtClean="0"/>
              <a:t>Показ </a:t>
            </a:r>
            <a:r>
              <a:rPr lang="uk-UA" sz="2400" b="1" dirty="0"/>
              <a:t>слайдів</a:t>
            </a:r>
            <a:endParaRPr lang="ru-RU" sz="2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979712" y="1340768"/>
            <a:ext cx="22735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/>
              <a:t>Вийти з </a:t>
            </a:r>
            <a:r>
              <a:rPr lang="uk-UA" sz="2400" dirty="0" smtClean="0"/>
              <a:t>режиму</a:t>
            </a:r>
          </a:p>
          <a:p>
            <a:r>
              <a:rPr lang="uk-UA" sz="2400" dirty="0" smtClean="0"/>
              <a:t> </a:t>
            </a:r>
            <a:r>
              <a:rPr lang="uk-UA" sz="2400" b="1" dirty="0" smtClean="0"/>
              <a:t>Показ </a:t>
            </a:r>
            <a:r>
              <a:rPr lang="uk-UA" sz="2400" b="1" dirty="0"/>
              <a:t>слайдів</a:t>
            </a:r>
            <a:endParaRPr lang="ru-RU" sz="2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1860836" y="2780928"/>
            <a:ext cx="21226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400" dirty="0"/>
              <a:t>Видаляє з </a:t>
            </a:r>
            <a:r>
              <a:rPr lang="uk-UA" sz="2400" dirty="0" smtClean="0"/>
              <a:t>ліва</a:t>
            </a:r>
          </a:p>
          <a:p>
            <a:pPr algn="ctr"/>
            <a:r>
              <a:rPr lang="uk-UA" sz="2400" dirty="0" smtClean="0"/>
              <a:t> </a:t>
            </a:r>
            <a:r>
              <a:rPr lang="uk-UA" sz="2400" dirty="0"/>
              <a:t>на право</a:t>
            </a:r>
            <a:endParaRPr lang="ru-RU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5364088" y="4365104"/>
            <a:ext cx="23086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400" dirty="0" smtClean="0"/>
              <a:t>Видаляє </a:t>
            </a:r>
            <a:r>
              <a:rPr lang="uk-UA" sz="2400" dirty="0"/>
              <a:t>з </a:t>
            </a:r>
            <a:r>
              <a:rPr lang="uk-UA" sz="2400" dirty="0" smtClean="0"/>
              <a:t>права</a:t>
            </a:r>
          </a:p>
          <a:p>
            <a:pPr algn="ctr"/>
            <a:r>
              <a:rPr lang="uk-UA" sz="2400" dirty="0" smtClean="0"/>
              <a:t> </a:t>
            </a:r>
            <a:r>
              <a:rPr lang="uk-UA" sz="2400" dirty="0"/>
              <a:t>на ліво</a:t>
            </a:r>
            <a:endParaRPr lang="ru-RU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971600" y="5229200"/>
            <a:ext cx="27077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400" dirty="0"/>
              <a:t>Переносить </a:t>
            </a:r>
            <a:r>
              <a:rPr lang="uk-UA" sz="2400" dirty="0" smtClean="0"/>
              <a:t>стрічку</a:t>
            </a:r>
          </a:p>
          <a:p>
            <a:pPr algn="ctr"/>
            <a:r>
              <a:rPr lang="uk-UA" sz="2400" dirty="0" smtClean="0"/>
              <a:t> </a:t>
            </a:r>
            <a:r>
              <a:rPr lang="uk-UA" sz="2400" dirty="0"/>
              <a:t>на новий рядок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219</Words>
  <Application>Microsoft Office PowerPoint</Application>
  <PresentationFormat>Экран (4:3)</PresentationFormat>
  <Paragraphs>71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Вітаю на уроці інформатики!</vt:lpstr>
      <vt:lpstr>Сьогодні на уроці </vt:lpstr>
      <vt:lpstr>Знайди зайве</vt:lpstr>
      <vt:lpstr>Розгадай ребус</vt:lpstr>
      <vt:lpstr>Розгадай ребус</vt:lpstr>
      <vt:lpstr>Слайд 6</vt:lpstr>
      <vt:lpstr>Що таке презентація?</vt:lpstr>
      <vt:lpstr>Слайд 8</vt:lpstr>
      <vt:lpstr>Дайте назву клавішам</vt:lpstr>
      <vt:lpstr>Редагування і форматування об’єктів слайда</vt:lpstr>
      <vt:lpstr>Слайд 11</vt:lpstr>
      <vt:lpstr>Фізкультхвилинка</vt:lpstr>
      <vt:lpstr>Слайд 13</vt:lpstr>
      <vt:lpstr>Слайд 14</vt:lpstr>
      <vt:lpstr>Правила поведінки та безпеки в комп’ютерному класі</vt:lpstr>
      <vt:lpstr>Слайд 16</vt:lpstr>
      <vt:lpstr>Слайд 17</vt:lpstr>
      <vt:lpstr>Сьогодні на уроці я</vt:lpstr>
      <vt:lpstr>Молодці! Ви виконали усі завдання!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Роксолана</dc:creator>
  <cp:lastModifiedBy>Роксолана</cp:lastModifiedBy>
  <cp:revision>27</cp:revision>
  <dcterms:created xsi:type="dcterms:W3CDTF">2017-02-27T17:30:10Z</dcterms:created>
  <dcterms:modified xsi:type="dcterms:W3CDTF">2017-02-28T20:44:55Z</dcterms:modified>
</cp:coreProperties>
</file>