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81" r:id="rId4"/>
    <p:sldId id="268" r:id="rId5"/>
    <p:sldId id="272" r:id="rId6"/>
    <p:sldId id="273" r:id="rId7"/>
    <p:sldId id="263" r:id="rId8"/>
    <p:sldId id="258" r:id="rId9"/>
    <p:sldId id="259" r:id="rId10"/>
    <p:sldId id="264" r:id="rId11"/>
    <p:sldId id="265" r:id="rId12"/>
    <p:sldId id="266" r:id="rId13"/>
    <p:sldId id="274" r:id="rId14"/>
    <p:sldId id="275" r:id="rId15"/>
    <p:sldId id="269" r:id="rId16"/>
    <p:sldId id="276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35E4BE-31AC-4A5B-83F2-0D1C271F0A19}">
          <p14:sldIdLst>
            <p14:sldId id="256"/>
            <p14:sldId id="281"/>
            <p14:sldId id="268"/>
            <p14:sldId id="272"/>
            <p14:sldId id="273"/>
            <p14:sldId id="263"/>
            <p14:sldId id="258"/>
            <p14:sldId id="259"/>
            <p14:sldId id="264"/>
            <p14:sldId id="265"/>
          </p14:sldIdLst>
        </p14:section>
        <p14:section name="Раздел без заголовка" id="{0D447BD1-9156-4AE2-8B09-6C9D14CEF622}">
          <p14:sldIdLst>
            <p14:sldId id="266"/>
            <p14:sldId id="274"/>
            <p14:sldId id="275"/>
            <p14:sldId id="269"/>
            <p14:sldId id="276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Природознавство.Математика</a:t>
            </a:r>
            <a:r>
              <a:rPr lang="uk-UA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4000" dirty="0" smtClean="0"/>
              <a:t>Птахи. Додавання та віднімання в межах 1000.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Лелека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136" y="1600200"/>
            <a:ext cx="672172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Беркут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702" y="1600200"/>
            <a:ext cx="68065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3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Живлення птахів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Комахоїдні(</a:t>
            </a:r>
            <a:r>
              <a:rPr lang="uk-UA" sz="2800" dirty="0" smtClean="0"/>
              <a:t>зозулі, ластівки, шпаки)</a:t>
            </a:r>
            <a:endParaRPr lang="uk-UA" dirty="0" smtClean="0"/>
          </a:p>
          <a:p>
            <a:r>
              <a:rPr lang="uk-UA" dirty="0" smtClean="0"/>
              <a:t>Рослиноїдні(</a:t>
            </a:r>
            <a:r>
              <a:rPr lang="uk-UA" sz="2800" dirty="0" smtClean="0"/>
              <a:t>дикі гуси, лебеді, глухарі)</a:t>
            </a:r>
            <a:endParaRPr lang="uk-UA" dirty="0" smtClean="0"/>
          </a:p>
          <a:p>
            <a:r>
              <a:rPr lang="uk-UA" dirty="0" smtClean="0"/>
              <a:t>Хижі(</a:t>
            </a:r>
            <a:r>
              <a:rPr lang="uk-UA" sz="2800" dirty="0" smtClean="0"/>
              <a:t>орли, сови, яструби)</a:t>
            </a:r>
            <a:endParaRPr lang="uk-UA" dirty="0" smtClean="0"/>
          </a:p>
          <a:p>
            <a:r>
              <a:rPr lang="uk-UA" dirty="0" smtClean="0"/>
              <a:t>Всеїдні(</a:t>
            </a:r>
            <a:r>
              <a:rPr lang="uk-UA" sz="2800" dirty="0" smtClean="0"/>
              <a:t>горобець, ворона, сорока)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69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709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uk-UA" dirty="0" smtClean="0"/>
              <a:t>275+178=453(</a:t>
            </a:r>
            <a:r>
              <a:rPr lang="uk-UA" dirty="0" err="1" smtClean="0"/>
              <a:t>інд</a:t>
            </a:r>
            <a:r>
              <a:rPr lang="uk-UA" dirty="0" smtClean="0"/>
              <a:t>.)- виростили за два квартали.</a:t>
            </a:r>
          </a:p>
          <a:p>
            <a:pPr marL="514350" indent="-514350">
              <a:buAutoNum type="arabicParenR"/>
            </a:pPr>
            <a:r>
              <a:rPr lang="uk-UA" dirty="0" smtClean="0"/>
              <a:t>380+406=786(к.)-виростили за два квартали.</a:t>
            </a:r>
          </a:p>
          <a:p>
            <a:pPr marL="514350" indent="-514350">
              <a:buAutoNum type="arabicParenR"/>
            </a:pPr>
            <a:r>
              <a:rPr lang="uk-UA" dirty="0" smtClean="0"/>
              <a:t>786-453=333(к.)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57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Значення птахів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В природі</a:t>
            </a:r>
          </a:p>
          <a:p>
            <a:r>
              <a:rPr lang="uk-UA" sz="1800" dirty="0" smtClean="0"/>
              <a:t>Сприяють поширенню рослин, розносять насіння на великі відстані</a:t>
            </a:r>
          </a:p>
          <a:p>
            <a:r>
              <a:rPr lang="uk-UA" sz="1800" dirty="0" smtClean="0"/>
              <a:t>Знищують шкідників рослин</a:t>
            </a:r>
          </a:p>
          <a:p>
            <a:r>
              <a:rPr lang="uk-UA" sz="1800" dirty="0" smtClean="0"/>
              <a:t>Поїдають шкідливих комах та їх личинок</a:t>
            </a:r>
          </a:p>
          <a:p>
            <a:r>
              <a:rPr lang="uk-UA" sz="1800" dirty="0" smtClean="0"/>
              <a:t>Можуть запилювати рослини</a:t>
            </a:r>
          </a:p>
          <a:p>
            <a:r>
              <a:rPr lang="uk-UA" sz="1800" dirty="0" smtClean="0"/>
              <a:t>Знищують гризунів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Для людей</a:t>
            </a:r>
          </a:p>
          <a:p>
            <a:r>
              <a:rPr lang="uk-UA" sz="1800" dirty="0" smtClean="0"/>
              <a:t>Використання м</a:t>
            </a:r>
            <a:r>
              <a:rPr lang="en-US" sz="1800" dirty="0" smtClean="0"/>
              <a:t>’</a:t>
            </a:r>
            <a:r>
              <a:rPr lang="uk-UA" sz="1800" dirty="0" smtClean="0"/>
              <a:t>яса та яєць як продуктів харчування</a:t>
            </a:r>
          </a:p>
          <a:p>
            <a:r>
              <a:rPr lang="uk-UA" sz="1800" dirty="0" smtClean="0"/>
              <a:t>Використання пуху, пір</a:t>
            </a:r>
            <a:r>
              <a:rPr lang="en-US" sz="1800" dirty="0" smtClean="0"/>
              <a:t>’</a:t>
            </a:r>
            <a:r>
              <a:rPr lang="uk-UA" sz="1800" dirty="0" smtClean="0"/>
              <a:t>я, жиру</a:t>
            </a:r>
          </a:p>
          <a:p>
            <a:r>
              <a:rPr lang="uk-UA" sz="1800" dirty="0" smtClean="0"/>
              <a:t>Милування красою та співом</a:t>
            </a:r>
          </a:p>
          <a:p>
            <a:r>
              <a:rPr lang="uk-UA" sz="1800" dirty="0" smtClean="0"/>
              <a:t>Джерело фінансового доходу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2070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Охорона птахів</a:t>
            </a:r>
            <a:endParaRPr lang="ru-RU" dirty="0"/>
          </a:p>
        </p:txBody>
      </p:sp>
      <p:pic>
        <p:nvPicPr>
          <p:cNvPr id="1026" name="Picture 2" descr="Картинки по запросу охорона птахі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69" y="1600200"/>
            <a:ext cx="60314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6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7510879" cy="56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1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2" y="476673"/>
            <a:ext cx="7606973" cy="57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5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</a:t>
            </a:r>
            <a:r>
              <a:rPr lang="uk-UA" dirty="0" smtClean="0"/>
              <a:t>та уроку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поглибити </a:t>
            </a:r>
            <a:r>
              <a:rPr lang="uk-UA" sz="2400" dirty="0" smtClean="0"/>
              <a:t>знання про </a:t>
            </a:r>
            <a:r>
              <a:rPr lang="uk-UA" sz="2400" dirty="0"/>
              <a:t>птахів, їх будову і різноманітність; </a:t>
            </a:r>
            <a:endParaRPr lang="uk-UA" sz="2400" dirty="0" smtClean="0"/>
          </a:p>
          <a:p>
            <a:r>
              <a:rPr lang="uk-UA" sz="2400" dirty="0"/>
              <a:t> формувати уявлення про пристосування птахів до польоту, пересування по землі, по деревах, </a:t>
            </a:r>
            <a:r>
              <a:rPr lang="uk-UA" sz="2400" dirty="0" smtClean="0"/>
              <a:t>воді</a:t>
            </a:r>
          </a:p>
          <a:p>
            <a:r>
              <a:rPr lang="uk-UA" sz="2400" dirty="0" smtClean="0"/>
              <a:t>ознайомити </a:t>
            </a:r>
            <a:r>
              <a:rPr lang="uk-UA" sz="2400" dirty="0"/>
              <a:t>із живленням птахів та пристосуванням до добування їжі</a:t>
            </a:r>
            <a:r>
              <a:rPr lang="uk-UA" sz="2400" dirty="0" smtClean="0"/>
              <a:t>;</a:t>
            </a:r>
          </a:p>
          <a:p>
            <a:r>
              <a:rPr lang="uk-UA" sz="2400" dirty="0"/>
              <a:t>розширити знання про перелітних, осілих та кочових птахів</a:t>
            </a:r>
            <a:r>
              <a:rPr lang="uk-UA" sz="2400" dirty="0" smtClean="0"/>
              <a:t>;</a:t>
            </a:r>
          </a:p>
          <a:p>
            <a:r>
              <a:rPr lang="uk-UA" sz="2400" dirty="0"/>
              <a:t>значення птахів у природі та житті людини; </a:t>
            </a:r>
            <a:endParaRPr lang="uk-UA" sz="2400" dirty="0" smtClean="0"/>
          </a:p>
          <a:p>
            <a:r>
              <a:rPr lang="uk-UA" sz="2400" dirty="0"/>
              <a:t>закріпити уміння використовувати прийоми усних та письмових обчислень в межах </a:t>
            </a:r>
            <a:r>
              <a:rPr lang="uk-UA" sz="2400" dirty="0" smtClean="0"/>
              <a:t>1000</a:t>
            </a:r>
            <a:r>
              <a:rPr lang="uk-UA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832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 тіла птахів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Математичний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/>
              <a:t>300см,60мм,294см,1000м,450км,80,390,440,30см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7118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групах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Пристосування птахів до польоту.</a:t>
            </a:r>
          </a:p>
          <a:p>
            <a:r>
              <a:rPr lang="uk-UA" dirty="0" smtClean="0"/>
              <a:t>Пристосування птахів до пересування по землі, деревах, воді.</a:t>
            </a:r>
          </a:p>
          <a:p>
            <a:r>
              <a:rPr lang="uk-UA" dirty="0" smtClean="0"/>
              <a:t>Пристосування птахів для здобування їжі.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13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Страус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72" y="1600200"/>
            <a:ext cx="6949655" cy="4525963"/>
          </a:xfrm>
        </p:spPr>
      </p:pic>
    </p:spTree>
    <p:extLst>
      <p:ext uri="{BB962C8B-B14F-4D97-AF65-F5344CB8AC3E}">
        <p14:creationId xmlns:p14="http://schemas.microsoft.com/office/powerpoint/2010/main" val="338979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Пінгвін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14" y="1268759"/>
            <a:ext cx="6271998" cy="46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9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Дятел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Дика качка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852" y="1700808"/>
            <a:ext cx="5816444" cy="399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8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ksesu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клетку с канцелярскими принадлежностями</Template>
  <TotalTime>100</TotalTime>
  <Words>219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4_aksesuary</vt:lpstr>
      <vt:lpstr>Природознавство.Математика.</vt:lpstr>
      <vt:lpstr>Мета уроку </vt:lpstr>
      <vt:lpstr>Будова тіла птахів</vt:lpstr>
      <vt:lpstr>Математичний диктант</vt:lpstr>
      <vt:lpstr>Робота в групах</vt:lpstr>
      <vt:lpstr>Страус</vt:lpstr>
      <vt:lpstr>Пінгвін</vt:lpstr>
      <vt:lpstr>Дятел</vt:lpstr>
      <vt:lpstr>Дика качка</vt:lpstr>
      <vt:lpstr>Лелека</vt:lpstr>
      <vt:lpstr>Беркут</vt:lpstr>
      <vt:lpstr>Живлення птахів</vt:lpstr>
      <vt:lpstr>Задача 709</vt:lpstr>
      <vt:lpstr>Значення птахів</vt:lpstr>
      <vt:lpstr>Охорона птахів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Природознавство</dc:title>
  <dc:subject>Шаблон оформления</dc:subject>
  <dc:creator>RePack by Diakov</dc:creator>
  <cp:keywords/>
  <dc:description>Шаблон оформления
Корпорация Майкрософт</dc:description>
  <cp:lastModifiedBy>RePack by Diakov</cp:lastModifiedBy>
  <cp:revision>11</cp:revision>
  <dcterms:created xsi:type="dcterms:W3CDTF">2017-02-12T17:58:48Z</dcterms:created>
  <dcterms:modified xsi:type="dcterms:W3CDTF">2017-02-14T16:07:06Z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