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39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966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739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4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676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540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477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1139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768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796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567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771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11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287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578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006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115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B93395-CC12-4FC9-949D-A5579DF7B612}" type="datetimeFigureOut">
              <a:rPr lang="uk-UA" smtClean="0"/>
              <a:t>22.03.2017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191978-99D6-4C34-B6F9-39D2AA3367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908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2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2062786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Розв'язування вправ на всі дії з раціональними числами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42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8941"/>
            <a:ext cx="10364451" cy="1579791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41" y="1798732"/>
            <a:ext cx="6452937" cy="4692221"/>
          </a:xfrm>
        </p:spPr>
      </p:pic>
    </p:spTree>
    <p:extLst>
      <p:ext uri="{BB962C8B-B14F-4D97-AF65-F5344CB8AC3E}">
        <p14:creationId xmlns:p14="http://schemas.microsoft.com/office/powerpoint/2010/main" val="16007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94" y="157198"/>
            <a:ext cx="10364451" cy="1596177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домашнього завдання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4998160"/>
              </p:ext>
            </p:extLst>
          </p:nvPr>
        </p:nvGraphicFramePr>
        <p:xfrm>
          <a:off x="612396" y="1624347"/>
          <a:ext cx="9164007" cy="437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4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46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01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Вправа 1124 (2)</a:t>
                      </a:r>
                      <a:r>
                        <a:rPr lang="uk-UA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виконання по діях</a:t>
                      </a:r>
                      <a:endParaRPr lang="uk-UA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30,4;</a:t>
                      </a:r>
                      <a:endParaRPr lang="uk-UA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-15,4;</a:t>
                      </a:r>
                      <a:endParaRPr lang="uk-UA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15;</a:t>
                      </a:r>
                      <a:endParaRPr lang="uk-UA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-36;</a:t>
                      </a:r>
                      <a:endParaRPr lang="uk-UA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uk-UA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-129,7 –</a:t>
                      </a:r>
                      <a:r>
                        <a:rPr lang="uk-UA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відповідь.</a:t>
                      </a:r>
                      <a:endParaRPr lang="uk-UA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426" y="1753375"/>
            <a:ext cx="8886482" cy="2279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916" y="1753375"/>
            <a:ext cx="9110954" cy="18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3031"/>
            <a:ext cx="10364451" cy="1365161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Шифрограма </a:t>
            </a: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995451"/>
              </p:ext>
            </p:extLst>
          </p:nvPr>
        </p:nvGraphicFramePr>
        <p:xfrm>
          <a:off x="212188" y="2163178"/>
          <a:ext cx="11792756" cy="2043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4" imgW="6157081" imgH="1066716" progId="Word.Document.12">
                  <p:embed/>
                </p:oleObj>
              </mc:Choice>
              <mc:Fallback>
                <p:oleObj name="Документ" r:id="rId4" imgW="6157081" imgH="10667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188" y="2163178"/>
                        <a:ext cx="11792756" cy="2043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4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87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37" y="192141"/>
            <a:ext cx="8264667" cy="6493667"/>
          </a:xfrm>
        </p:spPr>
      </p:pic>
    </p:spTree>
    <p:extLst>
      <p:ext uri="{BB962C8B-B14F-4D97-AF65-F5344CB8AC3E}">
        <p14:creationId xmlns:p14="http://schemas.microsoft.com/office/powerpoint/2010/main" val="16631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6491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– двоє – всі разом»</a:t>
            </a: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02"/>
          <a:stretch/>
        </p:blipFill>
        <p:spPr>
          <a:xfrm>
            <a:off x="96831" y="2540000"/>
            <a:ext cx="12095169" cy="1665198"/>
          </a:xfrm>
        </p:spPr>
      </p:pic>
    </p:spTree>
    <p:extLst>
      <p:ext uri="{BB962C8B-B14F-4D97-AF65-F5344CB8AC3E}">
        <p14:creationId xmlns:p14="http://schemas.microsoft.com/office/powerpoint/2010/main" val="26749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41670"/>
            <a:ext cx="10364451" cy="824246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«Заповни пропуски»</a:t>
            </a: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8"/>
          <a:stretch/>
        </p:blipFill>
        <p:spPr>
          <a:xfrm>
            <a:off x="486087" y="1417178"/>
            <a:ext cx="11591279" cy="4366105"/>
          </a:xfrm>
        </p:spPr>
      </p:pic>
    </p:spTree>
    <p:extLst>
      <p:ext uri="{BB962C8B-B14F-4D97-AF65-F5344CB8AC3E}">
        <p14:creationId xmlns:p14="http://schemas.microsoft.com/office/powerpoint/2010/main" val="40711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41668"/>
            <a:ext cx="10364451" cy="1017431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«Знайди пару»</a:t>
            </a: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758044"/>
              </p:ext>
            </p:extLst>
          </p:nvPr>
        </p:nvGraphicFramePr>
        <p:xfrm>
          <a:off x="338511" y="1571223"/>
          <a:ext cx="12433818" cy="287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4" imgW="6157081" imgH="1422408" progId="Word.Document.12">
                  <p:embed/>
                </p:oleObj>
              </mc:Choice>
              <mc:Fallback>
                <p:oleObj name="Документ" r:id="rId4" imgW="6157081" imgH="1422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511" y="1571223"/>
                        <a:ext cx="12433818" cy="2872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3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4" y="26700"/>
            <a:ext cx="6448425" cy="6831300"/>
          </a:xfrm>
        </p:spPr>
      </p:pic>
    </p:spTree>
    <p:extLst>
      <p:ext uri="{BB962C8B-B14F-4D97-AF65-F5344CB8AC3E}">
        <p14:creationId xmlns:p14="http://schemas.microsoft.com/office/powerpoint/2010/main" val="29558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94400"/>
            <a:ext cx="10364451" cy="1022275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7882" y="2163651"/>
            <a:ext cx="11754118" cy="453336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 рівень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Вправи: 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1093(1)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1096(1)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1122(1)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 п. 37-40</a:t>
            </a:r>
          </a:p>
          <a:p>
            <a:pPr marL="0" indent="0">
              <a:buNone/>
            </a:pP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Вправи: 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1096(3)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1103(1)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1122(4)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 п. 37-40</a:t>
            </a:r>
          </a:p>
          <a:p>
            <a:pPr marL="0" indent="0">
              <a:buNone/>
            </a:pPr>
            <a:endParaRPr lang="uk-UA" sz="4400" dirty="0" smtClean="0"/>
          </a:p>
        </p:txBody>
      </p:sp>
    </p:spTree>
    <p:extLst>
      <p:ext uri="{BB962C8B-B14F-4D97-AF65-F5344CB8AC3E}">
        <p14:creationId xmlns:p14="http://schemas.microsoft.com/office/powerpoint/2010/main" val="3728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80</TotalTime>
  <Words>91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Tw Cen MT</vt:lpstr>
      <vt:lpstr>Капля</vt:lpstr>
      <vt:lpstr>Документ</vt:lpstr>
      <vt:lpstr>Розв'язування вправ на всі дії з раціональними числами</vt:lpstr>
      <vt:lpstr>Перевірка домашнього завдання</vt:lpstr>
      <vt:lpstr>Шифрограма </vt:lpstr>
      <vt:lpstr>Презентация PowerPoint</vt:lpstr>
      <vt:lpstr>«Один – двоє – всі разом»</vt:lpstr>
      <vt:lpstr>«Заповни пропуски»</vt:lpstr>
      <vt:lpstr>«Знайди пару»</vt:lpstr>
      <vt:lpstr>Презентация PowerPoint</vt:lpstr>
      <vt:lpstr>Домашнє завдання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Розв'язування вправ на всі дії з раціональними числами</dc:title>
  <dc:creator>D</dc:creator>
  <cp:lastModifiedBy>D</cp:lastModifiedBy>
  <cp:revision>9</cp:revision>
  <dcterms:created xsi:type="dcterms:W3CDTF">2017-03-19T18:23:22Z</dcterms:created>
  <dcterms:modified xsi:type="dcterms:W3CDTF">2017-03-22T17:21:19Z</dcterms:modified>
</cp:coreProperties>
</file>