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12" r:id="rId4"/>
    <p:sldId id="258" r:id="rId5"/>
    <p:sldId id="259" r:id="rId6"/>
    <p:sldId id="309" r:id="rId7"/>
    <p:sldId id="261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10" r:id="rId23"/>
    <p:sldId id="281" r:id="rId24"/>
    <p:sldId id="282" r:id="rId25"/>
    <p:sldId id="283" r:id="rId26"/>
    <p:sldId id="284" r:id="rId27"/>
    <p:sldId id="314" r:id="rId28"/>
    <p:sldId id="285" r:id="rId29"/>
    <p:sldId id="286" r:id="rId30"/>
    <p:sldId id="287" r:id="rId31"/>
    <p:sldId id="288" r:id="rId32"/>
    <p:sldId id="290" r:id="rId33"/>
    <p:sldId id="289" r:id="rId34"/>
    <p:sldId id="311" r:id="rId35"/>
    <p:sldId id="291" r:id="rId36"/>
    <p:sldId id="292" r:id="rId37"/>
    <p:sldId id="294" r:id="rId38"/>
    <p:sldId id="295" r:id="rId39"/>
    <p:sldId id="296" r:id="rId40"/>
    <p:sldId id="293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3818" autoAdjust="0"/>
  </p:normalViewPr>
  <p:slideViewPr>
    <p:cSldViewPr snapToGrid="0">
      <p:cViewPr varScale="1">
        <p:scale>
          <a:sx n="40" d="100"/>
          <a:sy n="40" d="100"/>
        </p:scale>
        <p:origin x="-1062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725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654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82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88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79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387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301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625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05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8752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4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3C7E-601F-4F5D-967E-CC548B799F19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7707-3174-47B1-819B-4C4FFC7332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16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336" y="365126"/>
            <a:ext cx="5734595" cy="6276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/>
                </a:solidFill>
              </a:rPr>
              <a:t>Сонце української музики</a:t>
            </a:r>
            <a:endParaRPr lang="uk-UA" b="1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810" y="992778"/>
            <a:ext cx="7892143" cy="4140925"/>
          </a:xfrm>
        </p:spPr>
      </p:pic>
      <p:sp>
        <p:nvSpPr>
          <p:cNvPr id="5" name="Прямоугольник 4"/>
          <p:cNvSpPr/>
          <p:nvPr/>
        </p:nvSpPr>
        <p:spPr>
          <a:xfrm>
            <a:off x="6192881" y="55647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«Я </a:t>
            </a:r>
            <a:r>
              <a:rPr lang="ru-RU" dirty="0" err="1" smtClean="0">
                <a:solidFill>
                  <a:schemeClr val="accent5"/>
                </a:solidFill>
              </a:rPr>
              <a:t>собі</a:t>
            </a:r>
            <a:r>
              <a:rPr lang="ru-RU" dirty="0" smtClean="0">
                <a:solidFill>
                  <a:schemeClr val="accent5"/>
                </a:solidFill>
              </a:rPr>
              <a:t> не давав </a:t>
            </a:r>
            <a:r>
              <a:rPr lang="ru-RU" dirty="0" err="1" smtClean="0">
                <a:solidFill>
                  <a:schemeClr val="accent5"/>
                </a:solidFill>
              </a:rPr>
              <a:t>падати</a:t>
            </a:r>
            <a:r>
              <a:rPr lang="ru-RU" dirty="0" smtClean="0">
                <a:solidFill>
                  <a:schemeClr val="accent5"/>
                </a:solidFill>
              </a:rPr>
              <a:t> і не </a:t>
            </a:r>
            <a:r>
              <a:rPr lang="ru-RU" dirty="0" err="1" smtClean="0">
                <a:solidFill>
                  <a:schemeClr val="accent5"/>
                </a:solidFill>
              </a:rPr>
              <a:t>попустю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нікому</a:t>
            </a:r>
            <a:r>
              <a:rPr lang="ru-RU" dirty="0" smtClean="0">
                <a:solidFill>
                  <a:schemeClr val="accent5"/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accent5"/>
                </a:solidFill>
              </a:rPr>
              <a:t>щоб</a:t>
            </a:r>
            <a:r>
              <a:rPr lang="ru-RU" dirty="0" smtClean="0">
                <a:solidFill>
                  <a:schemeClr val="accent5"/>
                </a:solidFill>
              </a:rPr>
              <a:t> мене </a:t>
            </a:r>
            <a:r>
              <a:rPr lang="ru-RU" dirty="0" err="1" smtClean="0">
                <a:solidFill>
                  <a:schemeClr val="accent5"/>
                </a:solidFill>
              </a:rPr>
              <a:t>був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збив</a:t>
            </a:r>
            <a:r>
              <a:rPr lang="ru-RU" dirty="0" smtClean="0">
                <a:solidFill>
                  <a:schemeClr val="accent5"/>
                </a:solidFill>
              </a:rPr>
              <a:t> з </a:t>
            </a:r>
            <a:r>
              <a:rPr lang="ru-RU" dirty="0" err="1" smtClean="0">
                <a:solidFill>
                  <a:schemeClr val="accent5"/>
                </a:solidFill>
              </a:rPr>
              <a:t>мого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пуття</a:t>
            </a:r>
            <a:r>
              <a:rPr lang="ru-RU" dirty="0" smtClean="0">
                <a:solidFill>
                  <a:schemeClr val="accent5"/>
                </a:solidFill>
              </a:rPr>
              <a:t>, з того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шляху, </a:t>
            </a:r>
            <a:r>
              <a:rPr lang="ru-RU" dirty="0" err="1" smtClean="0">
                <a:solidFill>
                  <a:schemeClr val="accent5"/>
                </a:solidFill>
              </a:rPr>
              <a:t>яким</a:t>
            </a:r>
            <a:r>
              <a:rPr lang="ru-RU" dirty="0" smtClean="0">
                <a:solidFill>
                  <a:schemeClr val="accent5"/>
                </a:solidFill>
              </a:rPr>
              <a:t> я простую».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                                                               М. Лисенко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5261" y="5195445"/>
            <a:ext cx="441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до </a:t>
            </a:r>
            <a:r>
              <a:rPr lang="ru-RU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175-ї </a:t>
            </a:r>
            <a:r>
              <a:rPr lang="ru-RU" b="1" dirty="0" err="1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річниці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від</a:t>
            </a:r>
            <a:r>
              <a:rPr lang="ru-RU" b="1" dirty="0" smtClean="0">
                <a:solidFill>
                  <a:schemeClr val="accent5"/>
                </a:solidFill>
              </a:rPr>
              <a:t> дня </a:t>
            </a:r>
            <a:r>
              <a:rPr lang="ru-RU" b="1" dirty="0" err="1" smtClean="0">
                <a:solidFill>
                  <a:schemeClr val="accent5"/>
                </a:solidFill>
              </a:rPr>
              <a:t>народження</a:t>
            </a:r>
            <a:r>
              <a:rPr lang="ru-RU" b="1" dirty="0" smtClean="0">
                <a:solidFill>
                  <a:schemeClr val="accent5"/>
                </a:solidFill>
              </a:rPr>
              <a:t>  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6492240"/>
            <a:ext cx="12816840" cy="606471"/>
          </a:xfrm>
        </p:spPr>
        <p:txBody>
          <a:bodyPr>
            <a:normAutofit fontScale="90000"/>
          </a:bodyPr>
          <a:lstStyle/>
          <a:p>
            <a:r>
              <a:rPr lang="uk-UA" dirty="0"/>
              <a:t>Київський університет Святого </a:t>
            </a:r>
            <a:r>
              <a:rPr lang="uk-UA" dirty="0" smtClean="0"/>
              <a:t>Володимира.1860 </a:t>
            </a:r>
            <a:r>
              <a:rPr lang="uk-UA" dirty="0"/>
              <a:t>р.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94" y="154691"/>
            <a:ext cx="11782697" cy="6115479"/>
          </a:xfrm>
        </p:spPr>
      </p:pic>
    </p:spTree>
    <p:extLst>
      <p:ext uri="{BB962C8B-B14F-4D97-AF65-F5344CB8AC3E}">
        <p14:creationId xmlns:p14="http://schemas.microsoft.com/office/powerpoint/2010/main" xmlns="" val="4087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5" y="6008914"/>
            <a:ext cx="10321835" cy="8490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Студентський самодіяльний хор 1861 р.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4184" y="-156754"/>
            <a:ext cx="12508372" cy="6165668"/>
          </a:xfrm>
        </p:spPr>
      </p:pic>
    </p:spTree>
    <p:extLst>
      <p:ext uri="{BB962C8B-B14F-4D97-AF65-F5344CB8AC3E}">
        <p14:creationId xmlns:p14="http://schemas.microsoft.com/office/powerpoint/2010/main" xmlns="" val="33578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961" y="0"/>
            <a:ext cx="5537835" cy="6858000"/>
          </a:xfrm>
        </p:spPr>
      </p:pic>
    </p:spTree>
    <p:extLst>
      <p:ext uri="{BB962C8B-B14F-4D97-AF65-F5344CB8AC3E}">
        <p14:creationId xmlns:p14="http://schemas.microsoft.com/office/powerpoint/2010/main" xmlns="" val="25594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9685"/>
            <a:ext cx="6231199" cy="82242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199" y="-195765"/>
            <a:ext cx="5760721" cy="94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4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6070860"/>
            <a:ext cx="7926978" cy="601623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Лейпцигська</a:t>
            </a:r>
            <a:r>
              <a:rPr lang="uk-UA" dirty="0"/>
              <a:t> консерваторія. 1867 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50" y="0"/>
            <a:ext cx="11893930" cy="6066013"/>
          </a:xfrm>
        </p:spPr>
      </p:pic>
    </p:spTree>
    <p:extLst>
      <p:ext uri="{BB962C8B-B14F-4D97-AF65-F5344CB8AC3E}">
        <p14:creationId xmlns:p14="http://schemas.microsoft.com/office/powerpoint/2010/main" xmlns="" val="22976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614" y="102811"/>
            <a:ext cx="4696258" cy="66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5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343" y="0"/>
            <a:ext cx="6250477" cy="6858000"/>
          </a:xfrm>
        </p:spPr>
      </p:pic>
    </p:spTree>
    <p:extLst>
      <p:ext uri="{BB962C8B-B14F-4D97-AF65-F5344CB8AC3E}">
        <p14:creationId xmlns:p14="http://schemas.microsoft.com/office/powerpoint/2010/main" xmlns="" val="18367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532" y="378546"/>
            <a:ext cx="4648935" cy="6479454"/>
          </a:xfrm>
        </p:spPr>
      </p:pic>
    </p:spTree>
    <p:extLst>
      <p:ext uri="{BB962C8B-B14F-4D97-AF65-F5344CB8AC3E}">
        <p14:creationId xmlns:p14="http://schemas.microsoft.com/office/powerpoint/2010/main" xmlns="" val="35818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508" y="-22311"/>
            <a:ext cx="4996728" cy="6880311"/>
          </a:xfrm>
        </p:spPr>
      </p:pic>
    </p:spTree>
    <p:extLst>
      <p:ext uri="{BB962C8B-B14F-4D97-AF65-F5344CB8AC3E}">
        <p14:creationId xmlns:p14="http://schemas.microsoft.com/office/powerpoint/2010/main" xmlns="" val="42631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545" y="6077818"/>
            <a:ext cx="6393873" cy="5130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Петербурзька консерваторія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272" y="0"/>
            <a:ext cx="9157352" cy="6066127"/>
          </a:xfrm>
        </p:spPr>
      </p:pic>
    </p:spTree>
    <p:extLst>
      <p:ext uri="{BB962C8B-B14F-4D97-AF65-F5344CB8AC3E}">
        <p14:creationId xmlns:p14="http://schemas.microsoft.com/office/powerpoint/2010/main" xmlns="" val="11100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640" y="0"/>
            <a:ext cx="9144000" cy="147610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8093" y="0"/>
            <a:ext cx="1413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048" y="290946"/>
            <a:ext cx="4436722" cy="6176963"/>
          </a:xfrm>
        </p:spPr>
      </p:pic>
    </p:spTree>
    <p:extLst>
      <p:ext uri="{BB962C8B-B14F-4D97-AF65-F5344CB8AC3E}">
        <p14:creationId xmlns:p14="http://schemas.microsoft.com/office/powerpoint/2010/main" xmlns="" val="30375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454" y="0"/>
            <a:ext cx="9155784" cy="6858000"/>
          </a:xfrm>
        </p:spPr>
      </p:pic>
    </p:spTree>
    <p:extLst>
      <p:ext uri="{BB962C8B-B14F-4D97-AF65-F5344CB8AC3E}">
        <p14:creationId xmlns:p14="http://schemas.microsoft.com/office/powerpoint/2010/main" xmlns="" val="13222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508" y="-22311"/>
            <a:ext cx="4996728" cy="6880311"/>
          </a:xfrm>
        </p:spPr>
      </p:pic>
    </p:spTree>
    <p:extLst>
      <p:ext uri="{BB962C8B-B14F-4D97-AF65-F5344CB8AC3E}">
        <p14:creationId xmlns:p14="http://schemas.microsoft.com/office/powerpoint/2010/main" xmlns="" val="158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45" y="748578"/>
            <a:ext cx="3818609" cy="5098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427" y="748578"/>
            <a:ext cx="3543138" cy="5098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748577"/>
            <a:ext cx="3643745" cy="50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4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8145"/>
            <a:ext cx="11974412" cy="5777345"/>
          </a:xfrm>
        </p:spPr>
      </p:pic>
    </p:spTree>
    <p:extLst>
      <p:ext uri="{BB962C8B-B14F-4D97-AF65-F5344CB8AC3E}">
        <p14:creationId xmlns:p14="http://schemas.microsoft.com/office/powerpoint/2010/main" xmlns="" val="3369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329" y="247890"/>
            <a:ext cx="8603672" cy="6444449"/>
          </a:xfrm>
        </p:spPr>
      </p:pic>
    </p:spTree>
    <p:extLst>
      <p:ext uri="{BB962C8B-B14F-4D97-AF65-F5344CB8AC3E}">
        <p14:creationId xmlns:p14="http://schemas.microsoft.com/office/powerpoint/2010/main" xmlns="" val="21250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093" y="0"/>
            <a:ext cx="9155784" cy="6858000"/>
          </a:xfrm>
        </p:spPr>
      </p:pic>
    </p:spTree>
    <p:extLst>
      <p:ext uri="{BB962C8B-B14F-4D97-AF65-F5344CB8AC3E}">
        <p14:creationId xmlns:p14="http://schemas.microsoft.com/office/powerpoint/2010/main" xmlns="" val="3309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594" y="-728553"/>
            <a:ext cx="4603805" cy="7586553"/>
          </a:xfrm>
        </p:spPr>
      </p:pic>
    </p:spTree>
    <p:extLst>
      <p:ext uri="{BB962C8B-B14F-4D97-AF65-F5344CB8AC3E}">
        <p14:creationId xmlns:p14="http://schemas.microsoft.com/office/powerpoint/2010/main" xmlns="" val="33092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437" y="6012872"/>
            <a:ext cx="6989618" cy="73118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Музично-драматична школа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081" y="0"/>
            <a:ext cx="8978497" cy="6012872"/>
          </a:xfrm>
        </p:spPr>
      </p:pic>
    </p:spTree>
    <p:extLst>
      <p:ext uri="{BB962C8B-B14F-4D97-AF65-F5344CB8AC3E}">
        <p14:creationId xmlns:p14="http://schemas.microsoft.com/office/powerpoint/2010/main" xmlns="" val="9769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" y="4593576"/>
            <a:ext cx="11975869" cy="1325563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Київська консерваторія                          Київський 								</a:t>
            </a:r>
            <a:r>
              <a:rPr lang="uk-UA" sz="4000" dirty="0"/>
              <a:t> </a:t>
            </a:r>
            <a:r>
              <a:rPr lang="uk-UA" sz="4000" dirty="0" smtClean="0"/>
              <a:t>     театральний інститут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31" y="250176"/>
            <a:ext cx="5852160" cy="4343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528" y="250176"/>
            <a:ext cx="589747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3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084" y="152400"/>
            <a:ext cx="9830449" cy="6581793"/>
          </a:xfrm>
        </p:spPr>
      </p:pic>
    </p:spTree>
    <p:extLst>
      <p:ext uri="{BB962C8B-B14F-4D97-AF65-F5344CB8AC3E}">
        <p14:creationId xmlns:p14="http://schemas.microsoft.com/office/powerpoint/2010/main" xmlns="" val="32924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158" y="99652"/>
            <a:ext cx="5026115" cy="6701488"/>
          </a:xfrm>
        </p:spPr>
      </p:pic>
    </p:spTree>
    <p:extLst>
      <p:ext uri="{BB962C8B-B14F-4D97-AF65-F5344CB8AC3E}">
        <p14:creationId xmlns:p14="http://schemas.microsoft.com/office/powerpoint/2010/main" xmlns="" val="715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89" y="808470"/>
            <a:ext cx="11694383" cy="5218257"/>
          </a:xfrm>
        </p:spPr>
      </p:pic>
    </p:spTree>
    <p:extLst>
      <p:ext uri="{BB962C8B-B14F-4D97-AF65-F5344CB8AC3E}">
        <p14:creationId xmlns:p14="http://schemas.microsoft.com/office/powerpoint/2010/main" xmlns="" val="27217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46" y="0"/>
            <a:ext cx="4387766" cy="6860871"/>
          </a:xfrm>
        </p:spPr>
      </p:pic>
    </p:spTree>
    <p:extLst>
      <p:ext uri="{BB962C8B-B14F-4D97-AF65-F5344CB8AC3E}">
        <p14:creationId xmlns:p14="http://schemas.microsoft.com/office/powerpoint/2010/main" xmlns="" val="24232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298" y="5740689"/>
            <a:ext cx="6223938" cy="1325563"/>
          </a:xfrm>
        </p:spPr>
        <p:txBody>
          <a:bodyPr/>
          <a:lstStyle/>
          <a:p>
            <a:r>
              <a:rPr lang="uk-UA" dirty="0" smtClean="0"/>
              <a:t>Володимирський собор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923" y="0"/>
            <a:ext cx="9386022" cy="5948507"/>
          </a:xfrm>
        </p:spPr>
      </p:pic>
    </p:spTree>
    <p:extLst>
      <p:ext uri="{BB962C8B-B14F-4D97-AF65-F5344CB8AC3E}">
        <p14:creationId xmlns:p14="http://schemas.microsoft.com/office/powerpoint/2010/main" xmlns="" val="97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630" y="110836"/>
            <a:ext cx="8722315" cy="6536073"/>
          </a:xfrm>
        </p:spPr>
      </p:pic>
    </p:spTree>
    <p:extLst>
      <p:ext uri="{BB962C8B-B14F-4D97-AF65-F5344CB8AC3E}">
        <p14:creationId xmlns:p14="http://schemas.microsoft.com/office/powerpoint/2010/main" xmlns="" val="40284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84" y="365125"/>
            <a:ext cx="3404043" cy="5225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816" y="365124"/>
            <a:ext cx="3603674" cy="5225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8579" y="365124"/>
            <a:ext cx="3711170" cy="5225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6683" y="5918261"/>
            <a:ext cx="11283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         Кирило Стеценко                                   Микола Леонтович                             Олександр Кошиць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4597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76" y="6040582"/>
            <a:ext cx="11623559" cy="836179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            Яків Степовий                         Станіслав Людкевич              Левко Ревуцький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77" y="490537"/>
            <a:ext cx="3936503" cy="53679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236" y="490537"/>
            <a:ext cx="3491779" cy="536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7672" y="490537"/>
            <a:ext cx="3578638" cy="53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2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2" y="5746895"/>
            <a:ext cx="9276422" cy="13255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Харківський театр опери і балету ім. М. Лисенка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164" y="0"/>
            <a:ext cx="9143135" cy="60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7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4" y="5652655"/>
            <a:ext cx="8485909" cy="94023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Полтавське музичне училище ім. М. Лисенка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491" y="41419"/>
            <a:ext cx="9166651" cy="5888326"/>
          </a:xfrm>
        </p:spPr>
      </p:pic>
    </p:spTree>
    <p:extLst>
      <p:ext uri="{BB962C8B-B14F-4D97-AF65-F5344CB8AC3E}">
        <p14:creationId xmlns:p14="http://schemas.microsoft.com/office/powerpoint/2010/main" xmlns="" val="28577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36" y="0"/>
            <a:ext cx="10312781" cy="6858000"/>
          </a:xfrm>
        </p:spPr>
      </p:pic>
    </p:spTree>
    <p:extLst>
      <p:ext uri="{BB962C8B-B14F-4D97-AF65-F5344CB8AC3E}">
        <p14:creationId xmlns:p14="http://schemas.microsoft.com/office/powerpoint/2010/main" xmlns="" val="27687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538" y="356591"/>
            <a:ext cx="1880182" cy="4708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Батьки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971" y="583751"/>
            <a:ext cx="2279904" cy="31821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586" y="3453820"/>
            <a:ext cx="2279904" cy="3182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24596" y="21748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Лисенко </a:t>
            </a:r>
            <a:r>
              <a:rPr lang="ru-RU" sz="2000" dirty="0" err="1" smtClean="0"/>
              <a:t>Віталій</a:t>
            </a:r>
            <a:r>
              <a:rPr lang="ru-RU" sz="2000" dirty="0" smtClean="0"/>
              <a:t> Романович, </a:t>
            </a:r>
            <a:r>
              <a:rPr lang="ru-RU" sz="2000" dirty="0" err="1" smtClean="0"/>
              <a:t>офіцер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орденського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кірасирського</a:t>
            </a:r>
            <a:r>
              <a:rPr lang="ru-RU" sz="2000" dirty="0" smtClean="0"/>
              <a:t> полку.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6411" y="50448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Лисенко Ольга </a:t>
            </a:r>
            <a:r>
              <a:rPr lang="ru-RU" sz="2000" dirty="0" err="1" smtClean="0"/>
              <a:t>Єреміївна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Походила з </a:t>
            </a:r>
            <a:r>
              <a:rPr lang="ru-RU" sz="2000" dirty="0" err="1" smtClean="0"/>
              <a:t>Полтавського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поміщицького</a:t>
            </a:r>
            <a:r>
              <a:rPr lang="ru-RU" sz="2000" dirty="0" smtClean="0"/>
              <a:t> роду </a:t>
            </a:r>
          </a:p>
          <a:p>
            <a:r>
              <a:rPr lang="ru-RU" sz="2000" dirty="0" err="1" smtClean="0"/>
              <a:t>Луценків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08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581" y="0"/>
            <a:ext cx="9254837" cy="6941128"/>
          </a:xfrm>
        </p:spPr>
      </p:pic>
    </p:spTree>
    <p:extLst>
      <p:ext uri="{BB962C8B-B14F-4D97-AF65-F5344CB8AC3E}">
        <p14:creationId xmlns:p14="http://schemas.microsoft.com/office/powerpoint/2010/main" xmlns="" val="28566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иньки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5797" y="193964"/>
            <a:ext cx="9017157" cy="6010708"/>
          </a:xfrm>
        </p:spPr>
      </p:pic>
    </p:spTree>
    <p:extLst>
      <p:ext uri="{BB962C8B-B14F-4D97-AF65-F5344CB8AC3E}">
        <p14:creationId xmlns:p14="http://schemas.microsoft.com/office/powerpoint/2010/main" xmlns="" val="27111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073" y="6017781"/>
            <a:ext cx="4523509" cy="4661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Платон Майборода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532" y="295853"/>
            <a:ext cx="3418177" cy="4953880"/>
          </a:xfrm>
        </p:spPr>
      </p:pic>
    </p:spTree>
    <p:extLst>
      <p:ext uri="{BB962C8B-B14F-4D97-AF65-F5344CB8AC3E}">
        <p14:creationId xmlns:p14="http://schemas.microsoft.com/office/powerpoint/2010/main" xmlns="" val="2086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7" y="6262255"/>
            <a:ext cx="5985165" cy="4800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Костянтин Станіславський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34" y="0"/>
            <a:ext cx="4849092" cy="6262255"/>
          </a:xfrm>
        </p:spPr>
      </p:pic>
    </p:spTree>
    <p:extLst>
      <p:ext uri="{BB962C8B-B14F-4D97-AF65-F5344CB8AC3E}">
        <p14:creationId xmlns:p14="http://schemas.microsoft.com/office/powerpoint/2010/main" xmlns="" val="3642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963" y="183294"/>
            <a:ext cx="5314328" cy="6674706"/>
          </a:xfrm>
        </p:spPr>
      </p:pic>
    </p:spTree>
    <p:extLst>
      <p:ext uri="{BB962C8B-B14F-4D97-AF65-F5344CB8AC3E}">
        <p14:creationId xmlns:p14="http://schemas.microsoft.com/office/powerpoint/2010/main" xmlns="" val="1128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504" y="130629"/>
            <a:ext cx="4555006" cy="6593739"/>
          </a:xfrm>
        </p:spPr>
      </p:pic>
    </p:spTree>
    <p:extLst>
      <p:ext uri="{BB962C8B-B14F-4D97-AF65-F5344CB8AC3E}">
        <p14:creationId xmlns:p14="http://schemas.microsoft.com/office/powerpoint/2010/main" xmlns="" val="37173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402" y="0"/>
            <a:ext cx="5008034" cy="7456407"/>
          </a:xfrm>
        </p:spPr>
      </p:pic>
    </p:spTree>
    <p:extLst>
      <p:ext uri="{BB962C8B-B14F-4D97-AF65-F5344CB8AC3E}">
        <p14:creationId xmlns:p14="http://schemas.microsoft.com/office/powerpoint/2010/main" xmlns="" val="208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943" y="143690"/>
            <a:ext cx="5076977" cy="6538533"/>
          </a:xfrm>
        </p:spPr>
      </p:pic>
    </p:spTree>
    <p:extLst>
      <p:ext uri="{BB962C8B-B14F-4D97-AF65-F5344CB8AC3E}">
        <p14:creationId xmlns:p14="http://schemas.microsoft.com/office/powerpoint/2010/main" xmlns="" val="3854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749" y="6596108"/>
            <a:ext cx="9564188" cy="392521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Харківська гімназія. 1855-1958 рр.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96" y="143691"/>
            <a:ext cx="10826931" cy="5695406"/>
          </a:xfrm>
        </p:spPr>
      </p:pic>
    </p:spTree>
    <p:extLst>
      <p:ext uri="{BB962C8B-B14F-4D97-AF65-F5344CB8AC3E}">
        <p14:creationId xmlns:p14="http://schemas.microsoft.com/office/powerpoint/2010/main" xmlns="" val="2556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307" y="6335486"/>
            <a:ext cx="9720943" cy="849085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Харківський університет. 1859 р. 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" y="143071"/>
            <a:ext cx="11865430" cy="6052147"/>
          </a:xfrm>
        </p:spPr>
      </p:pic>
    </p:spTree>
    <p:extLst>
      <p:ext uri="{BB962C8B-B14F-4D97-AF65-F5344CB8AC3E}">
        <p14:creationId xmlns:p14="http://schemas.microsoft.com/office/powerpoint/2010/main" xmlns="" val="1000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138</Words>
  <Application>Microsoft Office PowerPoint</Application>
  <PresentationFormat>Произвольный</PresentationFormat>
  <Paragraphs>28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Сонце української музики</vt:lpstr>
      <vt:lpstr>Слайд 2</vt:lpstr>
      <vt:lpstr>Слайд 3</vt:lpstr>
      <vt:lpstr>Батьки</vt:lpstr>
      <vt:lpstr>Слайд 5</vt:lpstr>
      <vt:lpstr>Слайд 6</vt:lpstr>
      <vt:lpstr>Слайд 7</vt:lpstr>
      <vt:lpstr>Харківська гімназія. 1855-1958 рр.  </vt:lpstr>
      <vt:lpstr>Харківський університет. 1859 р.  </vt:lpstr>
      <vt:lpstr>Київський університет Святого Володимира.1860 р. </vt:lpstr>
      <vt:lpstr>Студентський самодіяльний хор 1861 р.</vt:lpstr>
      <vt:lpstr>Слайд 12</vt:lpstr>
      <vt:lpstr>Слайд 13</vt:lpstr>
      <vt:lpstr>Лейпцигська консерваторія. 1867 р.</vt:lpstr>
      <vt:lpstr>Слайд 15</vt:lpstr>
      <vt:lpstr>Слайд 16</vt:lpstr>
      <vt:lpstr>Слайд 17</vt:lpstr>
      <vt:lpstr>Слайд 18</vt:lpstr>
      <vt:lpstr>Петербурзька консерваторія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Музично-драматична школа </vt:lpstr>
      <vt:lpstr>Київська консерваторія                          Київський               театральний інститут</vt:lpstr>
      <vt:lpstr>Слайд 30</vt:lpstr>
      <vt:lpstr>Слайд 31</vt:lpstr>
      <vt:lpstr>Слайд 32</vt:lpstr>
      <vt:lpstr>Володимирський собор</vt:lpstr>
      <vt:lpstr>Слайд 34</vt:lpstr>
      <vt:lpstr>Слайд 35</vt:lpstr>
      <vt:lpstr>            Яків Степовий                         Станіслав Людкевич              Левко Ревуцький</vt:lpstr>
      <vt:lpstr>Харківський театр опери і балету ім. М. Лисенка</vt:lpstr>
      <vt:lpstr>Полтавське музичне училище ім. М. Лисенка</vt:lpstr>
      <vt:lpstr>Слайд 39</vt:lpstr>
      <vt:lpstr>Слайд 40</vt:lpstr>
      <vt:lpstr>Слайд 41</vt:lpstr>
      <vt:lpstr>Платон Майборода </vt:lpstr>
      <vt:lpstr>Костянтин Станіславський</vt:lpstr>
      <vt:lpstr>Слайд 44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української музики</dc:title>
  <dc:creator>SOUNLAB</dc:creator>
  <cp:lastModifiedBy>Home</cp:lastModifiedBy>
  <cp:revision>37</cp:revision>
  <dcterms:created xsi:type="dcterms:W3CDTF">2017-03-10T07:11:45Z</dcterms:created>
  <dcterms:modified xsi:type="dcterms:W3CDTF">2017-03-23T22:22:46Z</dcterms:modified>
</cp:coreProperties>
</file>