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5085184"/>
            <a:ext cx="2880320" cy="7200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Тестування</a:t>
            </a:r>
            <a:endParaRPr lang="uk-UA" sz="40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827584" y="1052736"/>
            <a:ext cx="7560840" cy="2232248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Закономірності формування природи материків та океанів</a:t>
            </a:r>
            <a:endParaRPr lang="uk-UA" sz="3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75856" y="3645024"/>
            <a:ext cx="2664296" cy="936104"/>
          </a:xfrm>
          <a:prstGeom prst="ellipse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i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І варіант</a:t>
            </a:r>
          </a:p>
        </p:txBody>
      </p:sp>
    </p:spTree>
    <p:extLst>
      <p:ext uri="{BB962C8B-B14F-4D97-AF65-F5344CB8AC3E}">
        <p14:creationId xmlns:p14="http://schemas.microsoft.com/office/powerpoint/2010/main" val="3726742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83568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9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Середня солоність тропічних водних мас становить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292080" y="256490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до 33‰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41469" y="448958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34 – 10‰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3007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понад 35‰</a:t>
            </a:r>
          </a:p>
        </p:txBody>
      </p:sp>
    </p:spTree>
    <p:extLst>
      <p:ext uri="{BB962C8B-B14F-4D97-AF65-F5344CB8AC3E}">
        <p14:creationId xmlns:p14="http://schemas.microsoft.com/office/powerpoint/2010/main" val="4200699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83568" y="620688"/>
            <a:ext cx="7871821" cy="1339245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10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Оберіть природні зони, які поширені 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помірному географічному поясі</a:t>
            </a:r>
          </a:p>
          <a:p>
            <a:pPr algn="ctr">
              <a:defRPr/>
            </a:pPr>
            <a:endParaRPr lang="uk-UA" sz="24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uk-UA" sz="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31640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степи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02828" y="4189855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лісостепи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36096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савани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36096" y="4189855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тундра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70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11560" y="561181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11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Обер</a:t>
            </a: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іть три холодні течії Світового океану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32050" y="2286321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Західних Вітрів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32050" y="3638520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Куросіо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86180" y="3638520"/>
            <a:ext cx="2664295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д) Каліфорнійська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5005211"/>
            <a:ext cx="2664295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е) Південна Пасатна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64978" y="5005211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Сомалійська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20072" y="2286321"/>
            <a:ext cx="2664295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Гольфстрім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564081" y="476672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12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Установіть відповідність між півостровами та природними зонами, що там поширені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24996" y="2080597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 Лабрадор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0590" y="330940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Аравійський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0590" y="5599982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Піренейський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0590" y="4478413"/>
            <a:ext cx="2327205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Сомалі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4453314" y="2237189"/>
            <a:ext cx="4205064" cy="601216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степ і лісостеп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4424821" y="4871384"/>
            <a:ext cx="4168763" cy="593447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савани і рідколісся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4433079" y="3918696"/>
            <a:ext cx="4197363" cy="610215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твердолисті вічнозелені ліси і чагарники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4499992" y="5754740"/>
            <a:ext cx="4205064" cy="604884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д) напівпустелі і пустелі</a:t>
            </a: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4447380" y="3051181"/>
            <a:ext cx="4168763" cy="557481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тундра і лісотундра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82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683568" y="1340768"/>
            <a:ext cx="7560840" cy="3600400"/>
          </a:xfrm>
          <a:prstGeom prst="sun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КІНЕЦЬ</a:t>
            </a:r>
          </a:p>
        </p:txBody>
      </p:sp>
    </p:spTree>
    <p:extLst>
      <p:ext uri="{BB962C8B-B14F-4D97-AF65-F5344CB8AC3E}">
        <p14:creationId xmlns:p14="http://schemas.microsoft.com/office/powerpoint/2010/main" val="1923765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11560" y="548680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Оберіть частину світу, що розташована переважно в Західній півкулі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02828" y="416008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Африка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20072" y="4147187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Австралія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2387820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Америка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20072" y="23924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Азія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322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755576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2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Зазначте доказ кулястості Землі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31640" y="2384648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зміна пір року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02828" y="4033019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форма Землі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8064" y="2381044"/>
            <a:ext cx="32403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зміна кута падіння сонячних променів впродовж року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25077" y="4033019"/>
            <a:ext cx="32403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збільшення дальності видимого горизонту з висотою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506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83568" y="476672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3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День рівнодення буває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33896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22 грудня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52120" y="256490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21 березня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63888" y="448958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</a:t>
            </a: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22 червня</a:t>
            </a:r>
            <a:endParaRPr lang="uk-UA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5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730973" y="548680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4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Хто висунув гіпотезу дрейфу материків?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59632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А. Вегенер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96136" y="256490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 Ч. Дарвін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86838" y="450421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М. Фліндерс</a:t>
            </a:r>
          </a:p>
        </p:txBody>
      </p:sp>
    </p:spTree>
    <p:extLst>
      <p:ext uri="{BB962C8B-B14F-4D97-AF65-F5344CB8AC3E}">
        <p14:creationId xmlns:p14="http://schemas.microsoft.com/office/powerpoint/2010/main" val="694090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59632" y="4093275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мезозойська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220072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архейська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20072" y="4093275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кайнозойська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карточка 4"/>
          <p:cNvSpPr/>
          <p:nvPr/>
        </p:nvSpPr>
        <p:spPr>
          <a:xfrm>
            <a:off x="755576" y="476672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5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Найстаріша геологічна ера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палеозойська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29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11560" y="548680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6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Зазначте складчасті гори на материку Євразія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31640" y="4163260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Гімалаї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31640" y="2492896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Анди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20072" y="2492896"/>
            <a:ext cx="24745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Скандинавські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20072" y="4163260"/>
            <a:ext cx="24745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Уральські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54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755576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7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Які постійні вітри виникають в атмосфері?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19672" y="3212976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пасати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8064" y="3212976"/>
            <a:ext cx="24745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мусони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1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611560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8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Середні температури екваторіальних водних мас становлять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18576" y="2564904"/>
            <a:ext cx="2327206" cy="914400"/>
          </a:xfrm>
          <a:prstGeom prst="round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uk-UA">
                <a:noFill/>
              </a:rPr>
              <a:t> </a:t>
            </a:r>
          </a:p>
        </p:txBody>
      </p:sp>
      <p:sp>
        <p:nvSpPr>
          <p:cNvPr id="4" name="Скругленный 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52120" y="2564904"/>
            <a:ext cx="2356018" cy="914400"/>
          </a:xfrm>
          <a:prstGeom prst="roundRect">
            <a:avLst/>
          </a:prstGeom>
          <a:blipFill rotWithShape="1">
            <a:blip r:embed="rId3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uk-UA">
                <a:noFill/>
              </a:rPr>
              <a:t> </a:t>
            </a:r>
          </a:p>
        </p:txBody>
      </p:sp>
      <p:sp>
        <p:nvSpPr>
          <p:cNvPr id="5" name="Скругленный 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32502" y="4489584"/>
            <a:ext cx="2356018" cy="914400"/>
          </a:xfrm>
          <a:prstGeom prst="roundRect">
            <a:avLst/>
          </a:prstGeom>
          <a:blipFill rotWithShape="1">
            <a:blip r:embed="rId4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uk-UA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573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295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Володимир</dc:creator>
  <cp:lastModifiedBy>Володимир</cp:lastModifiedBy>
  <cp:revision>6</cp:revision>
  <dcterms:created xsi:type="dcterms:W3CDTF">2017-01-31T13:44:12Z</dcterms:created>
  <dcterms:modified xsi:type="dcterms:W3CDTF">2017-01-31T19:13:03Z</dcterms:modified>
</cp:coreProperties>
</file>