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827584" y="1052736"/>
            <a:ext cx="7560840" cy="2232248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Закономірності формування природи материків та океанів</a:t>
            </a:r>
            <a:endParaRPr lang="uk-UA" sz="3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5085184"/>
            <a:ext cx="2880320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Тестування</a:t>
            </a:r>
            <a:endParaRPr lang="uk-UA" sz="4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75856" y="3645024"/>
            <a:ext cx="2664296" cy="936104"/>
          </a:xfrm>
          <a:prstGeom prst="ellipse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i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ІІ </a:t>
            </a:r>
            <a:r>
              <a:rPr lang="uk-UA" sz="2200" b="1" i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варіант</a:t>
            </a:r>
          </a:p>
        </p:txBody>
      </p:sp>
    </p:spTree>
    <p:extLst>
      <p:ext uri="{BB962C8B-B14F-4D97-AF65-F5344CB8AC3E}">
        <p14:creationId xmlns:p14="http://schemas.microsoft.com/office/powerpoint/2010/main" val="223932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683568" y="476672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9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Середня солоність помірних водних мас становить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36096" y="271350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до 33‰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63888" y="448958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34 – 10‰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05296" y="2708920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понад 35‰</a:t>
            </a:r>
          </a:p>
        </p:txBody>
      </p:sp>
    </p:spTree>
    <p:extLst>
      <p:ext uri="{BB962C8B-B14F-4D97-AF65-F5344CB8AC3E}">
        <p14:creationId xmlns:p14="http://schemas.microsoft.com/office/powerpoint/2010/main" val="46553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карточка 3"/>
          <p:cNvSpPr/>
          <p:nvPr/>
        </p:nvSpPr>
        <p:spPr>
          <a:xfrm>
            <a:off x="683568" y="548680"/>
            <a:ext cx="7871821" cy="1339245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10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Оберіть природні зони, які поширені 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тропічному географічному поясі</a:t>
            </a:r>
          </a:p>
          <a:p>
            <a:pPr algn="ctr">
              <a:defRPr/>
            </a:pPr>
            <a:endParaRPr lang="uk-UA" sz="24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uk-UA" sz="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8322" y="238104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степи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8322" y="4160088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лісостепи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238104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савани </a:t>
            </a:r>
          </a:p>
          <a:p>
            <a:pPr>
              <a:defRPr/>
            </a:pP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і рідколісся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8104" y="4113936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пустелі </a:t>
            </a:r>
          </a:p>
          <a:p>
            <a:pPr>
              <a:defRPr/>
            </a:pP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і напівпустелі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0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карточка 3"/>
          <p:cNvSpPr/>
          <p:nvPr/>
        </p:nvSpPr>
        <p:spPr>
          <a:xfrm>
            <a:off x="683568" y="605297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11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Обер</a:t>
            </a: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іть теплі течії Світового океану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2335801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Західних Вітрів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01210" y="3570668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Куросіо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3570668"/>
            <a:ext cx="267068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д) Каліфорнійська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4797152"/>
            <a:ext cx="2670685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е) Південна Пасатна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4797152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Сомалійська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0072" y="2335801"/>
            <a:ext cx="2670684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Гольфстрім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4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карточка 3"/>
          <p:cNvSpPr/>
          <p:nvPr/>
        </p:nvSpPr>
        <p:spPr>
          <a:xfrm>
            <a:off x="564081" y="476672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12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Установіть відповідність між півостровами та природними зонами, що там поширені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01212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 Індостан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9421" y="3152803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Піренейський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5599982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Кримський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9421" y="4394577"/>
            <a:ext cx="2327205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Флорида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274756" y="2031008"/>
            <a:ext cx="4197363" cy="601216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степова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4274757" y="4715530"/>
            <a:ext cx="4211664" cy="593447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савана і рідколісся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4274756" y="3784362"/>
            <a:ext cx="4197363" cy="610215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твердолисті вічнозелені ліси і чагарники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4274757" y="5723822"/>
            <a:ext cx="4183064" cy="604884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д) перемінно-вологі ліси</a:t>
            </a: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4274757" y="2926524"/>
            <a:ext cx="4183064" cy="557481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тундра і лісотундра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5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827584" y="1506528"/>
            <a:ext cx="7560840" cy="3600400"/>
          </a:xfrm>
          <a:prstGeom prst="sun">
            <a:avLst/>
          </a:prstGeom>
          <a:solidFill>
            <a:srgbClr val="FFCCCC"/>
          </a:solidFill>
          <a:effectLst>
            <a:glow rad="228600">
              <a:schemeClr val="accent2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8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КІНЕЦЬ</a:t>
            </a:r>
          </a:p>
        </p:txBody>
      </p:sp>
    </p:spTree>
    <p:extLst>
      <p:ext uri="{BB962C8B-B14F-4D97-AF65-F5344CB8AC3E}">
        <p14:creationId xmlns:p14="http://schemas.microsoft.com/office/powerpoint/2010/main" val="98658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611560" y="548680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Оберіть частину світу, що розташована переважно в Західній півкулі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99705" y="4152880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Африка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636912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Америка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92080" y="2636912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Азія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02130" y="4163260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Австралія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2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683568" y="620688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2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Зазначте доказ кулястості Землі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зміна пір року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6224" y="4160088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форма Землі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2564904"/>
            <a:ext cx="32403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зміна кута падіння сонячних променів впродовж року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4160088"/>
            <a:ext cx="32403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поступове зникнення  кораблів за обрій у відкритому океані</a:t>
            </a:r>
            <a:endParaRPr lang="uk-UA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31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карточка 3"/>
          <p:cNvSpPr/>
          <p:nvPr/>
        </p:nvSpPr>
        <p:spPr>
          <a:xfrm>
            <a:off x="611560" y="620688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3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День сонцестояння буває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89633" y="2780928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22 грудня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2120" y="2780928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21 березня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896" y="448958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</a:t>
            </a: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23 вересня</a:t>
            </a:r>
            <a:endParaRPr lang="uk-UA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20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683568" y="620688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4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Геологічну історію Землі поділено на …… ер</a:t>
            </a:r>
            <a:endParaRPr lang="uk-UA" sz="24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780928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uk-UA" sz="28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112" y="2780928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 </a:t>
            </a:r>
            <a:r>
              <a:rPr lang="uk-UA" sz="28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4506921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</a:t>
            </a:r>
            <a:r>
              <a:rPr lang="uk-UA" sz="28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101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755576" y="620688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5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Як називається порівняно стійка велика 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ділянка земної кори?</a:t>
            </a:r>
          </a:p>
          <a:p>
            <a:pPr algn="ctr">
              <a:defRPr/>
            </a:pPr>
            <a:endParaRPr lang="uk-UA" sz="24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64088" y="2708920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</a:t>
            </a: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платформа</a:t>
            </a:r>
            <a:endParaRPr lang="uk-UA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7454" y="2708920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сейсмічний пояс</a:t>
            </a:r>
            <a:endParaRPr lang="uk-UA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27883" y="4610080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</a:t>
            </a: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плита</a:t>
            </a:r>
            <a:endParaRPr lang="uk-UA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4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карточка 3"/>
          <p:cNvSpPr/>
          <p:nvPr/>
        </p:nvSpPr>
        <p:spPr>
          <a:xfrm>
            <a:off x="539552" y="548680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6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Зазначте складчасті гори на материку Євразія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4163260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Альпи 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6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Анди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088" y="2564904"/>
            <a:ext cx="24745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Скандинавські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4163260"/>
            <a:ext cx="24745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Уральські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2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611560" y="692696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7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Які постійні вітри виникають в атмосфері?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3212976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пасати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088" y="3212976"/>
            <a:ext cx="24745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мусони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611560" y="548680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8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Середні температури полярних водних 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мас становлять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35696" y="2755776"/>
            <a:ext cx="2327206" cy="914400"/>
          </a:xfrm>
          <a:prstGeom prst="round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uk-UA">
                <a:noFill/>
              </a:rPr>
              <a:t> </a:t>
            </a:r>
          </a:p>
        </p:txBody>
      </p:sp>
      <p:sp>
        <p:nvSpPr>
          <p:cNvPr id="8" name="Скругленный 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25330" y="2755776"/>
            <a:ext cx="2474560" cy="914400"/>
          </a:xfrm>
          <a:prstGeom prst="roundRect">
            <a:avLst/>
          </a:prstGeom>
          <a:blipFill rotWithShape="1">
            <a:blip r:embed="rId3"/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uk-UA">
                <a:noFill/>
              </a:rPr>
              <a:t> </a:t>
            </a:r>
          </a:p>
        </p:txBody>
      </p:sp>
      <p:sp>
        <p:nvSpPr>
          <p:cNvPr id="10" name="Скругленный 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46908" y="4590256"/>
            <a:ext cx="2327206" cy="914400"/>
          </a:xfrm>
          <a:prstGeom prst="roundRect">
            <a:avLst/>
          </a:prstGeom>
          <a:blipFill rotWithShape="1">
            <a:blip r:embed="rId4"/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uk-UA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6774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297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Володимир</dc:creator>
  <cp:lastModifiedBy>Володимир</cp:lastModifiedBy>
  <cp:revision>4</cp:revision>
  <dcterms:created xsi:type="dcterms:W3CDTF">2017-01-31T13:44:12Z</dcterms:created>
  <dcterms:modified xsi:type="dcterms:W3CDTF">2017-01-31T19:12:45Z</dcterms:modified>
</cp:coreProperties>
</file>