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58" r:id="rId10"/>
    <p:sldId id="259" r:id="rId11"/>
    <p:sldId id="260" r:id="rId12"/>
    <p:sldId id="261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3206AF-4AF4-44BC-9DB6-DCA1D5B0A5AF}" type="doc">
      <dgm:prSet loTypeId="urn:microsoft.com/office/officeart/2005/8/layout/default" loCatId="list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91B97DB-9798-4499-8324-1E34A59BA2B8}">
      <dgm:prSet phldrT="[Текст]"/>
      <dgm:spPr/>
      <dgm:t>
        <a:bodyPr/>
        <a:lstStyle/>
        <a:p>
          <a:r>
            <a:rPr lang="uk-UA" dirty="0" smtClean="0"/>
            <a:t>1</a:t>
          </a:r>
          <a:endParaRPr lang="ru-RU" dirty="0"/>
        </a:p>
      </dgm:t>
    </dgm:pt>
    <dgm:pt modelId="{818AA6E5-2F9E-4B65-B111-76A7D323695B}" type="parTrans" cxnId="{C75D3E7C-0945-490E-82D2-6AC1807925BB}">
      <dgm:prSet/>
      <dgm:spPr/>
      <dgm:t>
        <a:bodyPr/>
        <a:lstStyle/>
        <a:p>
          <a:endParaRPr lang="ru-RU"/>
        </a:p>
      </dgm:t>
    </dgm:pt>
    <dgm:pt modelId="{8B70CD72-5C62-4D4B-AD53-90174A4F7874}" type="sibTrans" cxnId="{C75D3E7C-0945-490E-82D2-6AC1807925BB}">
      <dgm:prSet/>
      <dgm:spPr/>
      <dgm:t>
        <a:bodyPr/>
        <a:lstStyle/>
        <a:p>
          <a:endParaRPr lang="ru-RU"/>
        </a:p>
      </dgm:t>
    </dgm:pt>
    <dgm:pt modelId="{8A5EF43E-1E7D-49A5-B563-D8C9037DB00B}">
      <dgm:prSet phldrT="[Текст]"/>
      <dgm:spPr/>
      <dgm:t>
        <a:bodyPr/>
        <a:lstStyle/>
        <a:p>
          <a:r>
            <a:rPr lang="uk-UA" dirty="0" smtClean="0"/>
            <a:t>2</a:t>
          </a:r>
          <a:endParaRPr lang="ru-RU" dirty="0"/>
        </a:p>
      </dgm:t>
    </dgm:pt>
    <dgm:pt modelId="{60D3FCDE-5107-44E3-8EAF-BE0E0E0F07DB}" type="parTrans" cxnId="{872D952E-7941-4AE0-BBD2-47942160504A}">
      <dgm:prSet/>
      <dgm:spPr/>
      <dgm:t>
        <a:bodyPr/>
        <a:lstStyle/>
        <a:p>
          <a:endParaRPr lang="ru-RU"/>
        </a:p>
      </dgm:t>
    </dgm:pt>
    <dgm:pt modelId="{9519EFE0-389B-49D6-AC46-4DDD8FDA9B7F}" type="sibTrans" cxnId="{872D952E-7941-4AE0-BBD2-47942160504A}">
      <dgm:prSet/>
      <dgm:spPr/>
      <dgm:t>
        <a:bodyPr/>
        <a:lstStyle/>
        <a:p>
          <a:endParaRPr lang="ru-RU"/>
        </a:p>
      </dgm:t>
    </dgm:pt>
    <dgm:pt modelId="{59F235B9-E56C-468D-904E-ECC2EA6697F2}">
      <dgm:prSet phldrT="[Текст]"/>
      <dgm:spPr/>
      <dgm:t>
        <a:bodyPr/>
        <a:lstStyle/>
        <a:p>
          <a:r>
            <a:rPr lang="uk-UA" dirty="0" smtClean="0"/>
            <a:t>3</a:t>
          </a:r>
          <a:endParaRPr lang="ru-RU" dirty="0"/>
        </a:p>
      </dgm:t>
    </dgm:pt>
    <dgm:pt modelId="{DF0C35B3-4E8C-41D2-88B1-B17474F415FD}" type="parTrans" cxnId="{85B7F39B-44A6-4470-947A-1F1B1C0CD1F5}">
      <dgm:prSet/>
      <dgm:spPr/>
      <dgm:t>
        <a:bodyPr/>
        <a:lstStyle/>
        <a:p>
          <a:endParaRPr lang="ru-RU"/>
        </a:p>
      </dgm:t>
    </dgm:pt>
    <dgm:pt modelId="{BE11E4C0-8458-4E5A-87CA-72DC5109C64A}" type="sibTrans" cxnId="{85B7F39B-44A6-4470-947A-1F1B1C0CD1F5}">
      <dgm:prSet/>
      <dgm:spPr/>
      <dgm:t>
        <a:bodyPr/>
        <a:lstStyle/>
        <a:p>
          <a:endParaRPr lang="ru-RU"/>
        </a:p>
      </dgm:t>
    </dgm:pt>
    <dgm:pt modelId="{1AF3D0AA-DFEA-4FAB-8D60-C18F92F1606E}">
      <dgm:prSet phldrT="[Текст]"/>
      <dgm:spPr/>
      <dgm:t>
        <a:bodyPr/>
        <a:lstStyle/>
        <a:p>
          <a:r>
            <a:rPr lang="uk-UA" dirty="0" smtClean="0"/>
            <a:t>4</a:t>
          </a:r>
          <a:endParaRPr lang="ru-RU" dirty="0"/>
        </a:p>
      </dgm:t>
    </dgm:pt>
    <dgm:pt modelId="{F268C0A0-2A9A-4F6B-B571-8AB6DF3BD452}" type="parTrans" cxnId="{51604249-1120-459D-BFEC-6273029A3AF9}">
      <dgm:prSet/>
      <dgm:spPr/>
      <dgm:t>
        <a:bodyPr/>
        <a:lstStyle/>
        <a:p>
          <a:endParaRPr lang="ru-RU"/>
        </a:p>
      </dgm:t>
    </dgm:pt>
    <dgm:pt modelId="{24B5A4BC-5C5B-4D54-A70F-938764F3C793}" type="sibTrans" cxnId="{51604249-1120-459D-BFEC-6273029A3AF9}">
      <dgm:prSet/>
      <dgm:spPr/>
      <dgm:t>
        <a:bodyPr/>
        <a:lstStyle/>
        <a:p>
          <a:endParaRPr lang="ru-RU"/>
        </a:p>
      </dgm:t>
    </dgm:pt>
    <dgm:pt modelId="{120B86DB-5402-417E-8B62-2AB77A1736E3}" type="pres">
      <dgm:prSet presAssocID="{0B3206AF-4AF4-44BC-9DB6-DCA1D5B0A5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B438B9-EA48-4366-8653-B3C9D1F01BB6}" type="pres">
      <dgm:prSet presAssocID="{891B97DB-9798-4499-8324-1E34A59BA2B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3362E-4D80-4A12-8A23-537678EBF057}" type="pres">
      <dgm:prSet presAssocID="{8B70CD72-5C62-4D4B-AD53-90174A4F7874}" presName="sibTrans" presStyleCnt="0"/>
      <dgm:spPr/>
    </dgm:pt>
    <dgm:pt modelId="{93BD72A7-C0E7-4D1D-BF99-057D59CE1860}" type="pres">
      <dgm:prSet presAssocID="{8A5EF43E-1E7D-49A5-B563-D8C9037DB00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9F926-183C-4D37-98EA-CA4413A6FA00}" type="pres">
      <dgm:prSet presAssocID="{9519EFE0-389B-49D6-AC46-4DDD8FDA9B7F}" presName="sibTrans" presStyleCnt="0"/>
      <dgm:spPr/>
    </dgm:pt>
    <dgm:pt modelId="{C297DB91-4BEC-4B1D-AFBF-419E326CEFF9}" type="pres">
      <dgm:prSet presAssocID="{59F235B9-E56C-468D-904E-ECC2EA6697F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A6CA9-1BE1-4F55-B44A-171333383477}" type="pres">
      <dgm:prSet presAssocID="{BE11E4C0-8458-4E5A-87CA-72DC5109C64A}" presName="sibTrans" presStyleCnt="0"/>
      <dgm:spPr/>
    </dgm:pt>
    <dgm:pt modelId="{C183D2E4-0449-4FBB-ABE3-66D480576BC1}" type="pres">
      <dgm:prSet presAssocID="{1AF3D0AA-DFEA-4FAB-8D60-C18F92F1606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5D3E7C-0945-490E-82D2-6AC1807925BB}" srcId="{0B3206AF-4AF4-44BC-9DB6-DCA1D5B0A5AF}" destId="{891B97DB-9798-4499-8324-1E34A59BA2B8}" srcOrd="0" destOrd="0" parTransId="{818AA6E5-2F9E-4B65-B111-76A7D323695B}" sibTransId="{8B70CD72-5C62-4D4B-AD53-90174A4F7874}"/>
    <dgm:cxn modelId="{A5FC3680-D765-423C-8A85-84CEF0A23347}" type="presOf" srcId="{59F235B9-E56C-468D-904E-ECC2EA6697F2}" destId="{C297DB91-4BEC-4B1D-AFBF-419E326CEFF9}" srcOrd="0" destOrd="0" presId="urn:microsoft.com/office/officeart/2005/8/layout/default"/>
    <dgm:cxn modelId="{B48237A0-D60A-4A57-A8D6-3187D69776F5}" type="presOf" srcId="{8A5EF43E-1E7D-49A5-B563-D8C9037DB00B}" destId="{93BD72A7-C0E7-4D1D-BF99-057D59CE1860}" srcOrd="0" destOrd="0" presId="urn:microsoft.com/office/officeart/2005/8/layout/default"/>
    <dgm:cxn modelId="{001A9F62-F0E7-43E4-B723-4644EF49FE00}" type="presOf" srcId="{0B3206AF-4AF4-44BC-9DB6-DCA1D5B0A5AF}" destId="{120B86DB-5402-417E-8B62-2AB77A1736E3}" srcOrd="0" destOrd="0" presId="urn:microsoft.com/office/officeart/2005/8/layout/default"/>
    <dgm:cxn modelId="{51604249-1120-459D-BFEC-6273029A3AF9}" srcId="{0B3206AF-4AF4-44BC-9DB6-DCA1D5B0A5AF}" destId="{1AF3D0AA-DFEA-4FAB-8D60-C18F92F1606E}" srcOrd="3" destOrd="0" parTransId="{F268C0A0-2A9A-4F6B-B571-8AB6DF3BD452}" sibTransId="{24B5A4BC-5C5B-4D54-A70F-938764F3C793}"/>
    <dgm:cxn modelId="{872D952E-7941-4AE0-BBD2-47942160504A}" srcId="{0B3206AF-4AF4-44BC-9DB6-DCA1D5B0A5AF}" destId="{8A5EF43E-1E7D-49A5-B563-D8C9037DB00B}" srcOrd="1" destOrd="0" parTransId="{60D3FCDE-5107-44E3-8EAF-BE0E0E0F07DB}" sibTransId="{9519EFE0-389B-49D6-AC46-4DDD8FDA9B7F}"/>
    <dgm:cxn modelId="{CC2633B4-7268-4B3A-9BB3-026590EB71A1}" type="presOf" srcId="{891B97DB-9798-4499-8324-1E34A59BA2B8}" destId="{4CB438B9-EA48-4366-8653-B3C9D1F01BB6}" srcOrd="0" destOrd="0" presId="urn:microsoft.com/office/officeart/2005/8/layout/default"/>
    <dgm:cxn modelId="{85B7F39B-44A6-4470-947A-1F1B1C0CD1F5}" srcId="{0B3206AF-4AF4-44BC-9DB6-DCA1D5B0A5AF}" destId="{59F235B9-E56C-468D-904E-ECC2EA6697F2}" srcOrd="2" destOrd="0" parTransId="{DF0C35B3-4E8C-41D2-88B1-B17474F415FD}" sibTransId="{BE11E4C0-8458-4E5A-87CA-72DC5109C64A}"/>
    <dgm:cxn modelId="{968FC57A-E879-4FB9-9171-FA904394455E}" type="presOf" srcId="{1AF3D0AA-DFEA-4FAB-8D60-C18F92F1606E}" destId="{C183D2E4-0449-4FBB-ABE3-66D480576BC1}" srcOrd="0" destOrd="0" presId="urn:microsoft.com/office/officeart/2005/8/layout/default"/>
    <dgm:cxn modelId="{41C3E17A-3638-4D08-A0A5-E7FCF0936639}" type="presParOf" srcId="{120B86DB-5402-417E-8B62-2AB77A1736E3}" destId="{4CB438B9-EA48-4366-8653-B3C9D1F01BB6}" srcOrd="0" destOrd="0" presId="urn:microsoft.com/office/officeart/2005/8/layout/default"/>
    <dgm:cxn modelId="{100DA603-F584-43CF-9B0E-F2D09AA35E6C}" type="presParOf" srcId="{120B86DB-5402-417E-8B62-2AB77A1736E3}" destId="{7C33362E-4D80-4A12-8A23-537678EBF057}" srcOrd="1" destOrd="0" presId="urn:microsoft.com/office/officeart/2005/8/layout/default"/>
    <dgm:cxn modelId="{FD107FCB-9483-4897-AAD3-B10F6F38C9E6}" type="presParOf" srcId="{120B86DB-5402-417E-8B62-2AB77A1736E3}" destId="{93BD72A7-C0E7-4D1D-BF99-057D59CE1860}" srcOrd="2" destOrd="0" presId="urn:microsoft.com/office/officeart/2005/8/layout/default"/>
    <dgm:cxn modelId="{0F60AC5B-73A6-4F06-BBD4-038230355EC8}" type="presParOf" srcId="{120B86DB-5402-417E-8B62-2AB77A1736E3}" destId="{C799F926-183C-4D37-98EA-CA4413A6FA00}" srcOrd="3" destOrd="0" presId="urn:microsoft.com/office/officeart/2005/8/layout/default"/>
    <dgm:cxn modelId="{6E50ACBA-9E86-4A6A-837D-84968FA99A5B}" type="presParOf" srcId="{120B86DB-5402-417E-8B62-2AB77A1736E3}" destId="{C297DB91-4BEC-4B1D-AFBF-419E326CEFF9}" srcOrd="4" destOrd="0" presId="urn:microsoft.com/office/officeart/2005/8/layout/default"/>
    <dgm:cxn modelId="{03D8E4DE-AB87-4322-BB1A-F20ACCEFD589}" type="presParOf" srcId="{120B86DB-5402-417E-8B62-2AB77A1736E3}" destId="{BC4A6CA9-1BE1-4F55-B44A-171333383477}" srcOrd="5" destOrd="0" presId="urn:microsoft.com/office/officeart/2005/8/layout/default"/>
    <dgm:cxn modelId="{D0E1CA46-A420-4B6C-A5B3-AAD6E58A7C09}" type="presParOf" srcId="{120B86DB-5402-417E-8B62-2AB77A1736E3}" destId="{C183D2E4-0449-4FBB-ABE3-66D480576BC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438B9-EA48-4366-8653-B3C9D1F01BB6}">
      <dsp:nvSpPr>
        <dsp:cNvPr id="0" name=""/>
        <dsp:cNvSpPr/>
      </dsp:nvSpPr>
      <dsp:spPr>
        <a:xfrm>
          <a:off x="286288" y="980"/>
          <a:ext cx="3567771" cy="21406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1</a:t>
          </a:r>
          <a:endParaRPr lang="ru-RU" sz="6500" kern="1200" dirty="0"/>
        </a:p>
      </dsp:txBody>
      <dsp:txXfrm>
        <a:off x="286288" y="980"/>
        <a:ext cx="3567771" cy="2140662"/>
      </dsp:txXfrm>
    </dsp:sp>
    <dsp:sp modelId="{93BD72A7-C0E7-4D1D-BF99-057D59CE1860}">
      <dsp:nvSpPr>
        <dsp:cNvPr id="0" name=""/>
        <dsp:cNvSpPr/>
      </dsp:nvSpPr>
      <dsp:spPr>
        <a:xfrm>
          <a:off x="4210836" y="980"/>
          <a:ext cx="3567771" cy="2140662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2</a:t>
          </a:r>
          <a:endParaRPr lang="ru-RU" sz="6500" kern="1200" dirty="0"/>
        </a:p>
      </dsp:txBody>
      <dsp:txXfrm>
        <a:off x="4210836" y="980"/>
        <a:ext cx="3567771" cy="2140662"/>
      </dsp:txXfrm>
    </dsp:sp>
    <dsp:sp modelId="{C297DB91-4BEC-4B1D-AFBF-419E326CEFF9}">
      <dsp:nvSpPr>
        <dsp:cNvPr id="0" name=""/>
        <dsp:cNvSpPr/>
      </dsp:nvSpPr>
      <dsp:spPr>
        <a:xfrm>
          <a:off x="286288" y="2498420"/>
          <a:ext cx="3567771" cy="2140662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3</a:t>
          </a:r>
          <a:endParaRPr lang="ru-RU" sz="6500" kern="1200" dirty="0"/>
        </a:p>
      </dsp:txBody>
      <dsp:txXfrm>
        <a:off x="286288" y="2498420"/>
        <a:ext cx="3567771" cy="2140662"/>
      </dsp:txXfrm>
    </dsp:sp>
    <dsp:sp modelId="{C183D2E4-0449-4FBB-ABE3-66D480576BC1}">
      <dsp:nvSpPr>
        <dsp:cNvPr id="0" name=""/>
        <dsp:cNvSpPr/>
      </dsp:nvSpPr>
      <dsp:spPr>
        <a:xfrm>
          <a:off x="4210836" y="2498420"/>
          <a:ext cx="3567771" cy="2140662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4</a:t>
          </a:r>
          <a:endParaRPr lang="ru-RU" sz="6500" kern="1200" dirty="0"/>
        </a:p>
      </dsp:txBody>
      <dsp:txXfrm>
        <a:off x="4210836" y="2498420"/>
        <a:ext cx="3567771" cy="2140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77072"/>
            <a:ext cx="8229600" cy="236227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ВІКТОРИНА МАТЕРИКИ </a:t>
            </a:r>
            <a:r>
              <a:rPr lang="uk-UA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uk-UA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7 </a:t>
            </a:r>
            <a:r>
              <a:rPr lang="uk-UA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КЛАС</a:t>
            </a:r>
            <a:endParaRPr lang="ru-RU" sz="5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472" y="1484784"/>
            <a:ext cx="1872208" cy="936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Гора </a:t>
            </a:r>
            <a:r>
              <a:rPr lang="uk-UA" sz="2000" dirty="0" err="1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Тубкаль</a:t>
            </a:r>
            <a:endParaRPr lang="ru-RU" sz="2000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1281876"/>
            <a:ext cx="1944216" cy="6570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Затока Карпентарія</a:t>
            </a:r>
            <a:endParaRPr lang="ru-RU" sz="2000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08304" y="2391646"/>
            <a:ext cx="1368152" cy="8460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Гори Анди</a:t>
            </a:r>
            <a:endParaRPr lang="ru-RU" sz="2000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4520" y="4636101"/>
            <a:ext cx="1440160" cy="936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</a:t>
            </a:r>
            <a:r>
              <a:rPr lang="uk-UA" sz="2000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89,2°С</a:t>
            </a:r>
            <a:endParaRPr lang="ru-RU" sz="2000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3740371"/>
            <a:ext cx="2232248" cy="10123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мис </a:t>
            </a:r>
            <a:r>
              <a:rPr lang="uk-UA" sz="2000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Мерчисон</a:t>
            </a:r>
            <a:endParaRPr lang="ru-RU" sz="2000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4869160"/>
            <a:ext cx="1368152" cy="701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endParaRPr lang="ru-RU" sz="2000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>
            <a:off x="369240" y="692696"/>
            <a:ext cx="2140824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Півострів Сомалі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Шестиугольник 2"/>
          <p:cNvSpPr/>
          <p:nvPr/>
        </p:nvSpPr>
        <p:spPr>
          <a:xfrm>
            <a:off x="3491880" y="1340768"/>
            <a:ext cx="1746194" cy="122413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Із заходу на схід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Шестиугольник 3"/>
          <p:cNvSpPr/>
          <p:nvPr/>
        </p:nvSpPr>
        <p:spPr>
          <a:xfrm>
            <a:off x="6681356" y="692696"/>
            <a:ext cx="1944216" cy="154817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Бразилія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Шестиугольник 4"/>
          <p:cNvSpPr/>
          <p:nvPr/>
        </p:nvSpPr>
        <p:spPr>
          <a:xfrm>
            <a:off x="539552" y="4341231"/>
            <a:ext cx="1800200" cy="158417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Вулкан </a:t>
            </a:r>
            <a:r>
              <a:rPr lang="uk-UA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Еребус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3068833" y="3284984"/>
            <a:ext cx="2592288" cy="172819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Кордильєри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6300192" y="4365104"/>
            <a:ext cx="2706544" cy="172819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Аравійський півострів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1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узел 1"/>
          <p:cNvSpPr/>
          <p:nvPr/>
        </p:nvSpPr>
        <p:spPr>
          <a:xfrm>
            <a:off x="3059832" y="1044022"/>
            <a:ext cx="2376264" cy="1440160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Гвінейська затока</a:t>
            </a:r>
            <a:endParaRPr lang="ru-RU" sz="20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431540" y="714191"/>
            <a:ext cx="1872208" cy="1656184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000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Абеля</a:t>
            </a:r>
            <a:r>
              <a:rPr lang="uk-UA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000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Тасмана</a:t>
            </a:r>
            <a:endParaRPr lang="ru-RU" sz="20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6660232" y="692696"/>
            <a:ext cx="1872208" cy="1656184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Місто Буенос-Айрес</a:t>
            </a:r>
            <a:endParaRPr lang="ru-RU" sz="20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539552" y="4005064"/>
            <a:ext cx="1656184" cy="1800200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endParaRPr lang="ru-RU" sz="20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3059832" y="3662892"/>
            <a:ext cx="2664296" cy="1584176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Південну</a:t>
            </a:r>
            <a:endParaRPr lang="ru-RU" sz="20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6444208" y="4005064"/>
            <a:ext cx="1800200" cy="1872208"/>
          </a:xfrm>
          <a:prstGeom prst="flowChartConnector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Іран</a:t>
            </a:r>
            <a:endParaRPr lang="ru-RU" sz="20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Гра «Що це?»</a:t>
            </a:r>
            <a:endParaRPr lang="ru-RU" sz="4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" y="1340768"/>
            <a:ext cx="3560084" cy="305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499992" cy="378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34" y="4394302"/>
            <a:ext cx="3776108" cy="24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Гра «Поясни термін»</a:t>
            </a:r>
            <a:endParaRPr lang="ru-RU" sz="4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400"/>
            <a:ext cx="4427984" cy="265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76400"/>
            <a:ext cx="4716016" cy="2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5"/>
            <a:ext cx="4716016" cy="291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" y="3933055"/>
            <a:ext cx="4432385" cy="291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3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uk-UA" sz="48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Гра «Квадрат»</a:t>
            </a:r>
            <a:r>
              <a:rPr lang="ru-RU" sz="48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8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48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25764415"/>
              </p:ext>
            </p:extLst>
          </p:nvPr>
        </p:nvGraphicFramePr>
        <p:xfrm>
          <a:off x="467544" y="1700808"/>
          <a:ext cx="8064896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Євразія</a:t>
            </a: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"/>
          <a:stretch/>
        </p:blipFill>
        <p:spPr bwMode="auto">
          <a:xfrm>
            <a:off x="0" y="827407"/>
            <a:ext cx="4275049" cy="281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5"/>
            <a:ext cx="4283968" cy="32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645025"/>
            <a:ext cx="3222105" cy="32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897715"/>
            <a:ext cx="3275855" cy="283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2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Африка</a:t>
            </a:r>
            <a:br>
              <a:rPr lang="ru-RU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4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" y="979249"/>
            <a:ext cx="3779912" cy="288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5065"/>
            <a:ext cx="4432207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52" y="986890"/>
            <a:ext cx="3759246" cy="240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/>
          <a:stretch/>
        </p:blipFill>
        <p:spPr bwMode="auto">
          <a:xfrm>
            <a:off x="4432207" y="3337241"/>
            <a:ext cx="4717589" cy="354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0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Австралія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5279926"/>
            <a:ext cx="3236965" cy="157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7"/>
            <a:ext cx="4139952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7"/>
            <a:ext cx="3649184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69160"/>
            <a:ext cx="3672408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Північна Америка</a:t>
            </a:r>
            <a:br>
              <a:rPr lang="ru-RU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4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46440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0" y="908720"/>
            <a:ext cx="301482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7033"/>
            <a:ext cx="3357380" cy="315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8"/>
          <a:stretch/>
        </p:blipFill>
        <p:spPr bwMode="auto">
          <a:xfrm>
            <a:off x="0" y="3717033"/>
            <a:ext cx="277180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5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Південна Америка</a:t>
            </a: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/>
            </a: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427984" cy="31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36204"/>
            <a:ext cx="471601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0736"/>
            <a:ext cx="3491880" cy="275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38" y="4288532"/>
            <a:ext cx="5294362" cy="25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82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Антарктида</a:t>
            </a:r>
            <a:br>
              <a:rPr lang="ru-RU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4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995936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80728"/>
            <a:ext cx="3810000" cy="29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919364"/>
            <a:ext cx="5151357" cy="29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35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15516" y="339659"/>
            <a:ext cx="2880320" cy="1865205"/>
          </a:xfrm>
          <a:prstGeom prst="ellipse">
            <a:avLst/>
          </a:prstGeom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>
                  <a:solidFill>
                    <a:srgbClr val="FFFF00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Гора Кіліманджаро</a:t>
            </a:r>
            <a:endParaRPr lang="ru-RU" sz="2000" dirty="0">
              <a:ln>
                <a:solidFill>
                  <a:srgbClr val="FFFF00"/>
                </a:solidFill>
              </a:ln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779912" y="1272261"/>
            <a:ext cx="1800200" cy="1584176"/>
          </a:xfrm>
          <a:prstGeom prst="ellipse">
            <a:avLst/>
          </a:prstGeom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>
                  <a:solidFill>
                    <a:srgbClr val="FFFF00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Острів Нова Гвінея</a:t>
            </a:r>
            <a:endParaRPr lang="ru-RU" sz="2000" dirty="0">
              <a:ln>
                <a:solidFill>
                  <a:srgbClr val="FFFF00"/>
                </a:solidFill>
              </a:ln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76256" y="339659"/>
            <a:ext cx="2016224" cy="1656184"/>
          </a:xfrm>
          <a:prstGeom prst="ellipse">
            <a:avLst/>
          </a:prstGeom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>
                  <a:solidFill>
                    <a:srgbClr val="FFFF00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Південну</a:t>
            </a:r>
            <a:endParaRPr lang="ru-RU" sz="2000" dirty="0">
              <a:ln>
                <a:solidFill>
                  <a:srgbClr val="FFFF00"/>
                </a:solidFill>
              </a:ln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11560" y="3212976"/>
            <a:ext cx="1800200" cy="1584176"/>
          </a:xfrm>
          <a:prstGeom prst="ellipse">
            <a:avLst/>
          </a:prstGeom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>
                  <a:solidFill>
                    <a:srgbClr val="FFFF00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Стокові вітри</a:t>
            </a:r>
            <a:endParaRPr lang="ru-RU" sz="2000" dirty="0">
              <a:ln>
                <a:solidFill>
                  <a:srgbClr val="FFFF00"/>
                </a:solidFill>
              </a:ln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15916" y="3861048"/>
            <a:ext cx="1728192" cy="1584176"/>
          </a:xfrm>
          <a:prstGeom prst="ellipse">
            <a:avLst/>
          </a:prstGeom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>
                  <a:solidFill>
                    <a:srgbClr val="FFFF00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Оттава</a:t>
            </a:r>
            <a:endParaRPr lang="ru-RU" sz="2000" dirty="0">
              <a:ln>
                <a:solidFill>
                  <a:srgbClr val="FFFF00"/>
                </a:solidFill>
              </a:ln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164288" y="3429000"/>
            <a:ext cx="1440160" cy="1368152"/>
          </a:xfrm>
          <a:prstGeom prst="ellipse">
            <a:avLst/>
          </a:prstGeom>
          <a:ln>
            <a:solidFill>
              <a:srgbClr val="00206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>
                  <a:solidFill>
                    <a:srgbClr val="FFFF00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ru-RU" sz="2000" dirty="0">
              <a:ln>
                <a:solidFill>
                  <a:srgbClr val="FFFF00"/>
                </a:solidFill>
              </a:ln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1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70</Words>
  <Application>Microsoft Office PowerPoint</Application>
  <PresentationFormat>Экран (4:3)</PresentationFormat>
  <Paragraphs>38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ВІКТОРИНА МАТЕРИКИ  7 КЛАС</vt:lpstr>
      <vt:lpstr>Гра «Квадрат» </vt:lpstr>
      <vt:lpstr>Євразія </vt:lpstr>
      <vt:lpstr>Африка </vt:lpstr>
      <vt:lpstr>Австралія</vt:lpstr>
      <vt:lpstr>Північна Америка </vt:lpstr>
      <vt:lpstr>Південна Америка </vt:lpstr>
      <vt:lpstr>Антарктида </vt:lpstr>
      <vt:lpstr>Презентация PowerPoint</vt:lpstr>
      <vt:lpstr>Презентация PowerPoint</vt:lpstr>
      <vt:lpstr>Презентация PowerPoint</vt:lpstr>
      <vt:lpstr>Презентация PowerPoint</vt:lpstr>
      <vt:lpstr>Гра «Що це?»</vt:lpstr>
      <vt:lpstr>Гра «Поясни термін»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ВІКТОРИНА МАТЕРИКИ 7 КЛАС</dc:title>
  <dc:creator>adm</dc:creator>
  <cp:lastModifiedBy>adm</cp:lastModifiedBy>
  <cp:revision>11</cp:revision>
  <dcterms:created xsi:type="dcterms:W3CDTF">2017-03-29T13:51:42Z</dcterms:created>
  <dcterms:modified xsi:type="dcterms:W3CDTF">2017-03-29T16:12:50Z</dcterms:modified>
</cp:coreProperties>
</file>