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D4D4D"/>
    <a:srgbClr val="B92D14"/>
    <a:srgbClr val="35759D"/>
    <a:srgbClr val="35B19D"/>
    <a:srgbClr val="000000"/>
    <a:srgbClr val="E8E8E8"/>
    <a:srgbClr val="1E1E2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8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6A73C6-976F-418F-93C2-7009CE1A98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1EBDF-9826-4A54-9150-52E71A6E4C2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DAC0-2924-4527-9609-EEB2A40C7AE7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DAC0-2924-4527-9609-EEB2A40C7AE7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DAC0-2924-4527-9609-EEB2A40C7AE7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DAC0-2924-4527-9609-EEB2A40C7AE7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DAC0-2924-4527-9609-EEB2A40C7AE7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DAC0-2924-4527-9609-EEB2A40C7AE7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DAC0-2924-4527-9609-EEB2A40C7AE7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DAC0-2924-4527-9609-EEB2A40C7AE7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DAC0-2924-4527-9609-EEB2A40C7AE7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1417638"/>
            <a:ext cx="7315200" cy="5211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5720" y="357166"/>
            <a:ext cx="8501122" cy="61436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6000" b="1" i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r>
              <a:rPr lang="uk-UA" sz="6000" b="1" i="1" dirty="0" smtClean="0">
                <a:solidFill>
                  <a:srgbClr val="FFFF00"/>
                </a:solidFill>
                <a:latin typeface="Comic Sans MS" pitchFamily="66" charset="0"/>
              </a:rPr>
              <a:t>труйні та їстівні гриби</a:t>
            </a:r>
            <a:endParaRPr lang="ru-RU" sz="6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995988" y="5495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</a:pPr>
            <a:endParaRPr lang="ru-RU" sz="2300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815290" cy="10001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Пам'ятка грибникам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5643578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Comic Sans MS" pitchFamily="66" charset="0"/>
              </a:rPr>
              <a:t>       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81250" name="Picture 2" descr="http://nikvesti.com/images/imageeditor/2016/6/14/89354/89354_0.jpg"/>
          <p:cNvPicPr>
            <a:picLocks noChangeAspect="1" noChangeArrowheads="1"/>
          </p:cNvPicPr>
          <p:nvPr/>
        </p:nvPicPr>
        <p:blipFill>
          <a:blip r:embed="rId3"/>
          <a:srcRect t="19516" b="6664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Отруйні гриб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8" y="1142984"/>
            <a:ext cx="8572562" cy="5429287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815290" cy="10001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Отруйні  гриби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440" y="1214422"/>
            <a:ext cx="8572560" cy="518637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</a:t>
            </a:r>
            <a:r>
              <a:rPr lang="ru-RU" sz="4800" b="1" dirty="0" err="1" smtClean="0">
                <a:solidFill>
                  <a:srgbClr val="FFFF00"/>
                </a:solidFill>
                <a:latin typeface="Comic Sans MS" pitchFamily="66" charset="0"/>
              </a:rPr>
              <a:t>Бліда</a:t>
            </a: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 поганка</a:t>
            </a:r>
            <a:endParaRPr lang="ru-RU" sz="4800" b="1" dirty="0" smtClean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None/>
            </a:pPr>
            <a:r>
              <a:rPr lang="ru-RU" sz="4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815290" cy="10001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Отруйні  гриби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22" name="Picture 2" descr="Отруйні гриб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572560" cy="5429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5786454"/>
            <a:ext cx="7429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mic Sans MS" pitchFamily="66" charset="0"/>
              </a:rPr>
              <a:t>Лисичка </a:t>
            </a:r>
            <a:r>
              <a:rPr lang="ru-RU" sz="4800" b="1" dirty="0" err="1">
                <a:solidFill>
                  <a:srgbClr val="FFFF00"/>
                </a:solidFill>
                <a:latin typeface="Comic Sans MS" pitchFamily="66" charset="0"/>
              </a:rPr>
              <a:t>помилкова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Отруйні гриб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80123"/>
            <a:ext cx="8501122" cy="5520729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815290" cy="10001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Отруйні  гриби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5786454"/>
            <a:ext cx="7429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Comic Sans MS" pitchFamily="66" charset="0"/>
              </a:rPr>
              <a:t>Мухомор червоний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Отруйні гриб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8358246" cy="540357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815290" cy="10001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Отруйні  гриби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5786454"/>
            <a:ext cx="7429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Comic Sans MS" pitchFamily="66" charset="0"/>
              </a:rPr>
              <a:t>Мухомор </a:t>
            </a:r>
            <a:r>
              <a:rPr lang="uk-UA" sz="4800" b="1" dirty="0" err="1" smtClean="0">
                <a:solidFill>
                  <a:srgbClr val="FFFF00"/>
                </a:solidFill>
                <a:latin typeface="Comic Sans MS" pitchFamily="66" charset="0"/>
              </a:rPr>
              <a:t>пантерний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Як виглядає гриб маслюк - фото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429684" cy="5516442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815290" cy="10001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Їстівні</a:t>
            </a: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гриби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5786454"/>
            <a:ext cx="7429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Comic Sans MS" pitchFamily="66" charset="0"/>
              </a:rPr>
              <a:t>       Маслюки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Як виглядає гриб боровик, де шукати, фото і опис. Їстівні гриби сімейства боровикі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08"/>
            <a:ext cx="8429684" cy="535785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815290" cy="10001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Їстівні</a:t>
            </a: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гриби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642973" y="1357298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Comic Sans MS" pitchFamily="66" charset="0"/>
              </a:rPr>
              <a:t>       Боровик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Їстівний гриб опеньок, фотографії гриба. Як виглядають гриби опеньк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97262"/>
            <a:ext cx="8501122" cy="546072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815290" cy="10001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Їстівні</a:t>
            </a: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гриби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3" y="4929198"/>
            <a:ext cx="4071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Comic Sans MS" pitchFamily="66" charset="0"/>
              </a:rPr>
              <a:t>       Опеньки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Рижик, їстівний гриб з хвойного лісу. Опис та фото гриба рижик ялиновий. Їстівні гриби, картинки для діте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8215370" cy="5449532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815290" cy="10001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Їстівні</a:t>
            </a: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гриби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5643578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Comic Sans MS" pitchFamily="66" charset="0"/>
              </a:rPr>
              <a:t>       Рижики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04497"/>
      </a:lt2>
      <a:accent1>
        <a:srgbClr val="0066C9"/>
      </a:accent1>
      <a:accent2>
        <a:srgbClr val="0982FB"/>
      </a:accent2>
      <a:accent3>
        <a:srgbClr val="FFFFFF"/>
      </a:accent3>
      <a:accent4>
        <a:srgbClr val="404040"/>
      </a:accent4>
      <a:accent5>
        <a:srgbClr val="AAB8E1"/>
      </a:accent5>
      <a:accent6>
        <a:srgbClr val="0775E3"/>
      </a:accent6>
      <a:hlink>
        <a:srgbClr val="58D5FF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43</TotalTime>
  <Words>53</Words>
  <Application>Microsoft Office PowerPoint</Application>
  <PresentationFormat>Экран (4:3)</PresentationFormat>
  <Paragraphs>40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powerpoint-template-24</vt:lpstr>
      <vt:lpstr>Отруйні та їстівні гриби</vt:lpstr>
      <vt:lpstr>Отруйні  гриби</vt:lpstr>
      <vt:lpstr>Отруйні  гриби</vt:lpstr>
      <vt:lpstr>Отруйні  гриби</vt:lpstr>
      <vt:lpstr>Отруйні  гриби</vt:lpstr>
      <vt:lpstr>Їстівні  гриби</vt:lpstr>
      <vt:lpstr>Їстівні  гриби</vt:lpstr>
      <vt:lpstr>Їстівні  гриби</vt:lpstr>
      <vt:lpstr>Їстівні  гриби</vt:lpstr>
      <vt:lpstr>Пам'ятка грибникам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Їстівні та отруйні гриби</dc:title>
  <dc:creator>SamLab.ws</dc:creator>
  <cp:lastModifiedBy>SamLab.ws</cp:lastModifiedBy>
  <cp:revision>5</cp:revision>
  <dcterms:created xsi:type="dcterms:W3CDTF">2017-03-20T18:18:57Z</dcterms:created>
  <dcterms:modified xsi:type="dcterms:W3CDTF">2017-03-21T05:08:11Z</dcterms:modified>
</cp:coreProperties>
</file>