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23" r:id="rId3"/>
    <p:sldId id="324" r:id="rId4"/>
    <p:sldId id="325" r:id="rId5"/>
    <p:sldId id="326" r:id="rId6"/>
    <p:sldId id="327" r:id="rId7"/>
    <p:sldId id="333" r:id="rId8"/>
    <p:sldId id="328" r:id="rId9"/>
    <p:sldId id="256" r:id="rId10"/>
    <p:sldId id="262" r:id="rId11"/>
    <p:sldId id="257" r:id="rId12"/>
    <p:sldId id="263" r:id="rId13"/>
    <p:sldId id="264" r:id="rId14"/>
    <p:sldId id="265" r:id="rId15"/>
    <p:sldId id="294" r:id="rId16"/>
    <p:sldId id="314" r:id="rId17"/>
    <p:sldId id="258" r:id="rId18"/>
    <p:sldId id="266" r:id="rId19"/>
    <p:sldId id="308" r:id="rId20"/>
    <p:sldId id="310" r:id="rId21"/>
    <p:sldId id="259" r:id="rId22"/>
    <p:sldId id="268" r:id="rId23"/>
    <p:sldId id="311" r:id="rId24"/>
    <p:sldId id="260" r:id="rId25"/>
    <p:sldId id="269" r:id="rId26"/>
    <p:sldId id="261" r:id="rId27"/>
    <p:sldId id="270" r:id="rId28"/>
    <p:sldId id="291" r:id="rId29"/>
    <p:sldId id="297" r:id="rId30"/>
    <p:sldId id="271" r:id="rId31"/>
    <p:sldId id="298" r:id="rId32"/>
    <p:sldId id="301" r:id="rId33"/>
    <p:sldId id="302" r:id="rId34"/>
    <p:sldId id="272" r:id="rId35"/>
    <p:sldId id="299" r:id="rId36"/>
    <p:sldId id="273" r:id="rId37"/>
    <p:sldId id="303" r:id="rId38"/>
    <p:sldId id="274" r:id="rId39"/>
    <p:sldId id="304" r:id="rId40"/>
    <p:sldId id="275" r:id="rId41"/>
    <p:sldId id="305" r:id="rId42"/>
    <p:sldId id="276" r:id="rId43"/>
    <p:sldId id="306" r:id="rId44"/>
    <p:sldId id="277" r:id="rId45"/>
    <p:sldId id="292" r:id="rId46"/>
    <p:sldId id="316" r:id="rId47"/>
    <p:sldId id="278" r:id="rId48"/>
    <p:sldId id="319" r:id="rId49"/>
    <p:sldId id="279" r:id="rId50"/>
    <p:sldId id="317" r:id="rId51"/>
    <p:sldId id="280" r:id="rId52"/>
    <p:sldId id="295" r:id="rId53"/>
    <p:sldId id="296" r:id="rId54"/>
    <p:sldId id="307" r:id="rId55"/>
    <p:sldId id="312" r:id="rId56"/>
    <p:sldId id="318" r:id="rId57"/>
    <p:sldId id="281" r:id="rId58"/>
    <p:sldId id="320" r:id="rId59"/>
    <p:sldId id="282" r:id="rId60"/>
    <p:sldId id="321" r:id="rId61"/>
    <p:sldId id="329" r:id="rId62"/>
    <p:sldId id="330" r:id="rId63"/>
    <p:sldId id="331" r:id="rId64"/>
    <p:sldId id="332" r:id="rId65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55" autoAdjust="0"/>
    <p:restoredTop sz="94660"/>
  </p:normalViewPr>
  <p:slideViewPr>
    <p:cSldViewPr>
      <p:cViewPr>
        <p:scale>
          <a:sx n="40" d="100"/>
          <a:sy n="40" d="100"/>
        </p:scale>
        <p:origin x="-1194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A32D9-BABF-49AE-88D1-4596DE6D6A45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E19DF-C964-40CD-ACB7-BA32D5F5C2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A6124-4000-45F1-85A2-D28612575EA9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8AD89-F078-48D5-9149-B45124140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039564-BEE8-42C9-A55A-07F4CC393208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2E08-A9EC-442E-B073-34A6A9C658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79BFA-D3F0-41B7-967D-0698D0855358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82AED-144B-42BF-8F6D-F1A098DCE2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7E934-AF08-4C7F-844D-701DC6C7D0D8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4562E-05CB-41AE-839E-DBC607EE7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328DFC-BFC2-4C91-B8DC-B155DD71ED7E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82514-9E26-44B6-A506-5E249061BF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44E15-1789-4B4D-B1B6-0721B2937C82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0286B-85BD-4525-97CE-77D8A7DBE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006D4A-EA9D-473A-B922-980E1CB19DF3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107DC-8C88-458C-80DA-217717007A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EE1E2-4114-4A58-A90C-CAE7EAF3CB01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DDDB7-0215-4EAE-9CD6-F9BCD3BC09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CC424E-3F02-49F9-950B-D093F2C5631A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F0636-C068-4D7C-870B-ABCF4C0BA3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0DEA2-0424-484B-918B-47765C31CC74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06D40-4363-414B-912B-AA477887A0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3DBEAA-A680-4066-A3BB-AB514A82DA5C}" type="datetimeFigureOut">
              <a:rPr lang="ru-RU" smtClean="0"/>
              <a:pPr>
                <a:defRPr/>
              </a:pPr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F70324-8506-4AB4-8BCC-848C92973B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ant.mp3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bear.mp3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book.mp3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bag.mp3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brother.mp3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ball.mp3" TargetMode="External"/><Relationship Id="rId5" Type="http://schemas.openxmlformats.org/officeDocument/2006/relationships/slide" Target="slide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cat.mp3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%20&#1082;&#1083;&#1072;&#1089;&#1089;\mp3%20ABCD\car.mp3" TargetMode="Externa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dog.mp3" TargetMode="Externa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%20&#1082;&#1083;&#1072;&#1089;&#1089;\mp3%20ABCD\doll.mp3" TargetMode="External"/><Relationship Id="rId5" Type="http://schemas.openxmlformats.org/officeDocument/2006/relationships/slide" Target="slide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elephant.mp3" TargetMode="Externa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fox.mp3" TargetMode="Externa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father.mp3" TargetMode="Externa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family.mp3" TargetMode="External"/><Relationship Id="rId5" Type="http://schemas.openxmlformats.org/officeDocument/2006/relationships/slide" Target="slide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goose.mp3" TargetMode="Externa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grandmother.mp3" TargetMode="Externa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grandfather.mp3" TargetMode="Externa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horse.mp3" TargetMode="External"/><Relationship Id="rId5" Type="http://schemas.openxmlformats.org/officeDocument/2006/relationships/slide" Target="slide1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iguana.mp3" TargetMode="Externa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jaguar.mp3" TargetMode="External"/><Relationship Id="rId5" Type="http://schemas.openxmlformats.org/officeDocument/2006/relationships/slide" Target="slide1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1%20&#1082;&#1083;&#1072;&#1089;\0.Good%20Morning%20Song%20For%20Children%20_%20Learn%20English%20Kids.mp4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kangaroo.mp3" TargetMode="Externa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lion.mp3" TargetMode="External"/><Relationship Id="rId5" Type="http://schemas.openxmlformats.org/officeDocument/2006/relationships/slide" Target="slide1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mother.mp3" TargetMode="Externa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monkey.mp3" TargetMode="Externa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owl.mp3" TargetMode="External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1%20&#1082;&#1083;&#1072;&#1089;&#1089;\mp3%20ABCD\pencel.mp3" TargetMode="External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1%20&#1082;&#1083;&#1072;&#1089;&#1089;\mp3%20ABCD\pen.mp3" TargetMode="External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%20&#1082;&#1083;&#1072;&#1089;&#1089;\mp3%20ABCD\plane.mp3" TargetMode="External"/><Relationship Id="rId4" Type="http://schemas.openxmlformats.org/officeDocument/2006/relationships/image" Target="../media/image6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%20&#1082;&#1083;&#1072;&#1089;&#1089;\mp3%20ABCD\pig.mp3" TargetMode="External"/><Relationship Id="rId5" Type="http://schemas.openxmlformats.org/officeDocument/2006/relationships/slide" Target="slide1.xml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queen.mp3" TargetMode="Externa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1%20&#1082;&#1083;&#1072;&#1089;\Hello.mp4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%20&#1082;&#1083;&#1072;&#1089;&#1089;\mp3%20ABCD\rabbit.mp3" TargetMode="External"/><Relationship Id="rId5" Type="http://schemas.openxmlformats.org/officeDocument/2006/relationships/slide" Target="slide1.xml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1%20&#1082;&#1083;&#1072;&#1089;\What%20is%20this.mp4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72;&#1091;&#1076;&#1110;&#1086;&#1076;&#1086;&#1076;&#1072;&#1090;&#1086;&#1082;\Just%20Dance%20Kids%202%20-%20The%20Gummy%20Bear%20Song%20(Wii%20Rip).mp4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1%20&#1082;&#1083;&#1072;&#1089;\What%20can%20you%20do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1%20&#1082;&#1083;&#1072;&#1089;\ABC%20Song%20(Zed%20Version)%20Lullaby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500180"/>
            <a:ext cx="5715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Весел</a:t>
            </a:r>
            <a:r>
              <a:rPr lang="uk-UA" sz="4400" dirty="0" smtClean="0">
                <a:solidFill>
                  <a:srgbClr val="FFFF00"/>
                </a:solidFill>
              </a:rPr>
              <a:t>і</a:t>
            </a:r>
            <a:r>
              <a:rPr lang="ru-RU" sz="4400" dirty="0" smtClean="0">
                <a:solidFill>
                  <a:srgbClr val="FFFF00"/>
                </a:solidFill>
              </a:rPr>
              <a:t> перерви 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у 1 </a:t>
            </a:r>
            <a:r>
              <a:rPr lang="ru-RU" sz="4400" dirty="0" err="1" smtClean="0">
                <a:solidFill>
                  <a:srgbClr val="FFFF00"/>
                </a:solidFill>
              </a:rPr>
              <a:t>класах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__Formic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062" y="0"/>
            <a:ext cx="8135938" cy="408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0" y="3286125"/>
            <a:ext cx="6551613" cy="1600200"/>
          </a:xfrm>
        </p:spPr>
        <p:txBody>
          <a:bodyPr anchor="ctr">
            <a:normAutofit fontScale="550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19900" b="1" dirty="0" smtClean="0">
                <a:solidFill>
                  <a:srgbClr val="FF0000"/>
                </a:solidFill>
              </a:rPr>
              <a:t>ant</a:t>
            </a:r>
            <a:endParaRPr lang="ru-RU" sz="6000" b="1" dirty="0" smtClean="0">
              <a:solidFill>
                <a:srgbClr val="FF0000"/>
              </a:solidFill>
            </a:endParaRPr>
          </a:p>
        </p:txBody>
      </p:sp>
      <p:pic>
        <p:nvPicPr>
          <p:cNvPr id="6" name="a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1331913" cy="119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5143500"/>
          </a:xfrm>
        </p:spPr>
        <p:txBody>
          <a:bodyPr anchor="ctr">
            <a:normAutofit fontScale="6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59500" b="1" smtClean="0">
                <a:solidFill>
                  <a:srgbClr val="FF0000"/>
                </a:solidFill>
              </a:rPr>
              <a:t>Bb</a:t>
            </a:r>
            <a:endParaRPr lang="ru-RU" sz="595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c498b2d32d74428fb0fe31fd515ce7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479"/>
            <a:ext cx="5651500" cy="515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4932364" y="573881"/>
            <a:ext cx="4211637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600" b="1">
                <a:solidFill>
                  <a:srgbClr val="FF0000"/>
                </a:solidFill>
                <a:latin typeface="Calibri" pitchFamily="34" charset="0"/>
              </a:rPr>
              <a:t>bear</a:t>
            </a:r>
            <a:endParaRPr lang="ru-RU" sz="2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be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85838" cy="8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109b2234-8d64-4f9c-b310-1d91dca276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651500" cy="510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859338" y="736600"/>
            <a:ext cx="4284662" cy="25082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 smtClean="0">
                <a:solidFill>
                  <a:srgbClr val="FF0000"/>
                </a:solidFill>
                <a:latin typeface="Arial Narrow" pitchFamily="34" charset="0"/>
              </a:rPr>
              <a:t>book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bo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4298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628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09575"/>
            <a:ext cx="7092950" cy="442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5072063" y="3214688"/>
            <a:ext cx="4071937" cy="942975"/>
          </a:xfrm>
        </p:spPr>
        <p:txBody>
          <a:bodyPr anchor="ctr">
            <a:normAutofit fontScale="3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US" sz="19900" b="1" dirty="0" smtClean="0">
                <a:solidFill>
                  <a:srgbClr val="FF0000"/>
                </a:solidFill>
                <a:latin typeface="Arial Narrow" pitchFamily="34" charset="0"/>
              </a:rPr>
              <a:t>bag</a:t>
            </a:r>
            <a:endParaRPr lang="ru-RU" sz="199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ba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12176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468314" y="0"/>
            <a:ext cx="27717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16238" y="1491853"/>
            <a:ext cx="6227762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spc="-300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brother</a:t>
            </a:r>
            <a:endParaRPr lang="ru-RU" b="1" spc="-300" dirty="0">
              <a:solidFill>
                <a:srgbClr val="FF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4" name="broth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3" y="0"/>
            <a:ext cx="16557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88645_s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805488" cy="435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643406" y="3500444"/>
            <a:ext cx="4500594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3900" b="1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ball</a:t>
            </a:r>
            <a:endParaRPr lang="ru-RU" sz="23900" b="1" dirty="0">
              <a:solidFill>
                <a:srgbClr val="FF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4" name="ba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1223963" cy="110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8101014" y="0"/>
            <a:ext cx="1042987" cy="887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5143500"/>
          </a:xfrm>
        </p:spPr>
        <p:txBody>
          <a:bodyPr anchor="ctr">
            <a:normAutofit fontScale="6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59600" b="1" smtClean="0">
                <a:solidFill>
                  <a:srgbClr val="FF0000"/>
                </a:solidFill>
              </a:rPr>
              <a:t>Cc</a:t>
            </a:r>
            <a:endParaRPr lang="ru-RU" sz="4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Ирина\Desktop\C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88038" cy="507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3924300" y="519113"/>
            <a:ext cx="5219700" cy="2108200"/>
          </a:xfrm>
        </p:spPr>
        <p:txBody>
          <a:bodyPr anchor="ctr">
            <a:normAutofit fontScale="550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US" sz="29300" b="1" smtClean="0">
                <a:solidFill>
                  <a:srgbClr val="FF0000"/>
                </a:solidFill>
              </a:rPr>
              <a:t>cat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4" name="c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13446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рина\Desktop\4fb88f263358f7bbb7ece0da4a0da7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64817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45769"/>
            <a:ext cx="9144000" cy="6310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1500" b="1" spc="-300" dirty="0" smtClean="0">
                <a:solidFill>
                  <a:srgbClr val="FF0000"/>
                </a:solidFill>
                <a:latin typeface="Arial Narrow" pitchFamily="34" charset="0"/>
              </a:rPr>
              <a:t>Christmas Tree</a:t>
            </a:r>
            <a:endParaRPr lang="ru-RU" sz="11500" b="1" spc="-3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ycast.ru/uploads/2016/04/27/18439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286544" cy="5157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6" name="car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92138" y="517525"/>
            <a:ext cx="304800" cy="304800"/>
          </a:xfrm>
        </p:spPr>
      </p:pic>
      <p:pic>
        <p:nvPicPr>
          <p:cNvPr id="14339" name="Picture 2" descr="C:\Users\Ирина\Desktop\getpic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71868" y="3143254"/>
            <a:ext cx="6878568" cy="149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39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car</a:t>
            </a:r>
            <a:endParaRPr lang="ru-RU" sz="23900" b="1" spc="-3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5143500"/>
          </a:xfrm>
        </p:spPr>
        <p:txBody>
          <a:bodyPr anchor="ctr">
            <a:normAutofit fontScale="6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59500" b="1" smtClean="0">
                <a:solidFill>
                  <a:srgbClr val="FF0000"/>
                </a:solidFill>
              </a:rPr>
              <a:t>Dd</a:t>
            </a:r>
            <a:endParaRPr lang="ru-RU" sz="4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рина\Desktop\pa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6659563" cy="518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>
          <a:xfrm>
            <a:off x="4237038" y="627063"/>
            <a:ext cx="4906962" cy="26177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US" sz="21600" b="1" smtClean="0">
                <a:solidFill>
                  <a:srgbClr val="FF0000"/>
                </a:solidFill>
              </a:rPr>
              <a:t>dog</a:t>
            </a:r>
            <a:endParaRPr lang="ru-RU" sz="2800" b="1" smtClean="0">
              <a:solidFill>
                <a:srgbClr val="FF0000"/>
              </a:solidFill>
            </a:endParaRPr>
          </a:p>
        </p:txBody>
      </p:sp>
      <p:pic>
        <p:nvPicPr>
          <p:cNvPr id="4" name="do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1128713" cy="101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7" name="doll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55625" y="485775"/>
            <a:ext cx="304800" cy="304800"/>
          </a:xfrm>
        </p:spPr>
      </p:pic>
      <p:pic>
        <p:nvPicPr>
          <p:cNvPr id="17411" name="Picture 2" descr="C:\Users\Ирина\Desktop\kukla_lilibel_feya_00031073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14778" y="3214692"/>
            <a:ext cx="4929222" cy="149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39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doll</a:t>
            </a:r>
            <a:endParaRPr lang="ru-RU" sz="23900" b="1" spc="-3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8027989" y="0"/>
            <a:ext cx="936625" cy="757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9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59500" b="1">
                <a:solidFill>
                  <a:srgbClr val="FF0000"/>
                </a:solidFill>
                <a:latin typeface="Calibri" pitchFamily="34" charset="0"/>
              </a:rPr>
              <a:t>Ee</a:t>
            </a:r>
            <a:endParaRPr lang="ru-RU" sz="595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Ирина\Desktop\image_nature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365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0" y="3005138"/>
            <a:ext cx="9144000" cy="1852612"/>
          </a:xfrm>
        </p:spPr>
        <p:txBody>
          <a:bodyPr anchor="ctr">
            <a:normAutofit fontScale="77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US" sz="18500" b="1" dirty="0" smtClean="0">
                <a:solidFill>
                  <a:srgbClr val="FF0000"/>
                </a:solidFill>
              </a:rPr>
              <a:t>elephant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4" name="elepha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9438" cy="166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 txBox="1">
            <a:spLocks/>
          </p:cNvSpPr>
          <p:nvPr/>
        </p:nvSpPr>
        <p:spPr bwMode="auto">
          <a:xfrm>
            <a:off x="0" y="285734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59500" b="1" dirty="0">
                <a:solidFill>
                  <a:srgbClr val="FF0000"/>
                </a:solidFill>
                <a:latin typeface="Calibri" pitchFamily="34" charset="0"/>
              </a:rPr>
              <a:t>Ff</a:t>
            </a:r>
            <a:endParaRPr lang="ru-RU" sz="595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Ирина\Desktop\x_85dc87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553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4787900" y="0"/>
            <a:ext cx="4356100" cy="27273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US" sz="23900" b="1" smtClean="0">
                <a:solidFill>
                  <a:srgbClr val="FF0000"/>
                </a:solidFill>
              </a:rPr>
              <a:t>fox</a:t>
            </a:r>
            <a:endParaRPr lang="ru-RU" sz="4400" b="1" smtClean="0">
              <a:solidFill>
                <a:srgbClr val="FF0000"/>
              </a:solidFill>
            </a:endParaRPr>
          </a:p>
        </p:txBody>
      </p:sp>
      <p:pic>
        <p:nvPicPr>
          <p:cNvPr id="4" name="fo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451726" y="0"/>
            <a:ext cx="1692275" cy="152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2916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276601" y="1491853"/>
            <a:ext cx="5472113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600" b="1">
                <a:solidFill>
                  <a:srgbClr val="FF0000"/>
                </a:solidFill>
                <a:latin typeface="Arial Narrow" pitchFamily="34" charset="0"/>
              </a:rPr>
              <a:t>father</a:t>
            </a:r>
            <a:endParaRPr lang="ru-RU" b="1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fath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54926" y="0"/>
            <a:ext cx="1489075" cy="134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Ирина\Desktop\x_7cf875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413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2496622"/>
            <a:ext cx="91440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Arial Narrow" pitchFamily="34" charset="0"/>
              </a:rPr>
              <a:t>family</a:t>
            </a:r>
            <a:endParaRPr lang="ru-RU" sz="16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famil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633538" cy="147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8207376" y="0"/>
            <a:ext cx="936625" cy="757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57238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cap="none" spc="-15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Good morning, good morning,</a:t>
            </a:r>
            <a:endParaRPr kumimoji="0" lang="ru-RU" sz="5400" i="0" u="none" strike="noStrike" cap="none" spc="-150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cap="none" spc="-15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Good morning to you!</a:t>
            </a:r>
            <a:endParaRPr kumimoji="0" lang="ru-RU" sz="5400" i="0" u="none" strike="noStrike" cap="none" spc="-150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cap="none" spc="-15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Good morning, good morning,</a:t>
            </a:r>
            <a:endParaRPr kumimoji="0" lang="ru-RU" sz="5400" i="0" u="none" strike="noStrike" cap="none" spc="-150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i="0" u="none" strike="noStrike" cap="none" spc="-15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am glad to see you!</a:t>
            </a:r>
            <a:endParaRPr kumimoji="0" lang="en-US" sz="5400" i="0" u="none" strike="noStrike" cap="none" spc="-150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 txBox="1">
            <a:spLocks/>
          </p:cNvSpPr>
          <p:nvPr/>
        </p:nvSpPr>
        <p:spPr bwMode="auto">
          <a:xfrm>
            <a:off x="0" y="0"/>
            <a:ext cx="9144000" cy="450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41300" b="1" dirty="0" err="1">
                <a:solidFill>
                  <a:srgbClr val="FF0000"/>
                </a:solidFill>
                <a:latin typeface="Arial Narrow" pitchFamily="34" charset="0"/>
              </a:rPr>
              <a:t>Gg</a:t>
            </a:r>
            <a:endParaRPr lang="ru-RU" sz="413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Ирина\Desktop\0_a0f8_cd96a693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81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48038" y="636985"/>
            <a:ext cx="5795962" cy="221599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3800" b="1" spc="-300" dirty="0">
                <a:solidFill>
                  <a:srgbClr val="FF0000"/>
                </a:solidFill>
              </a:rPr>
              <a:t>goose</a:t>
            </a:r>
            <a:endParaRPr lang="ru-RU" sz="13800" b="1" spc="-300" dirty="0">
              <a:solidFill>
                <a:srgbClr val="FF0000"/>
              </a:solidFill>
            </a:endParaRPr>
          </a:p>
        </p:txBody>
      </p:sp>
      <p:pic>
        <p:nvPicPr>
          <p:cNvPr id="4" name="goo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633538" cy="147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0"/>
            <a:ext cx="4464050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16238" y="1059656"/>
            <a:ext cx="622776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600" b="1" spc="-300" dirty="0">
                <a:solidFill>
                  <a:srgbClr val="FF0000"/>
                </a:solidFill>
                <a:latin typeface="Arial Narrow" pitchFamily="34" charset="0"/>
              </a:rPr>
              <a:t>Grandmother</a:t>
            </a:r>
            <a:endParaRPr lang="ru-RU" sz="9600" b="1" spc="-3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grandmoth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173832"/>
            <a:ext cx="1368425" cy="123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851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86125" y="0"/>
            <a:ext cx="56578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600" b="1" spc="-300" dirty="0">
                <a:solidFill>
                  <a:srgbClr val="FF0000"/>
                </a:solidFill>
                <a:latin typeface="Arial Narrow" pitchFamily="34" charset="0"/>
              </a:rPr>
              <a:t>Grandfather</a:t>
            </a:r>
            <a:endParaRPr lang="ru-RU" sz="9600" b="1" spc="-3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grandfath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54926" y="3802857"/>
            <a:ext cx="1489075" cy="134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Содержимое 2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59500" b="1" spc="-300" dirty="0" err="1">
                <a:solidFill>
                  <a:srgbClr val="FF0000"/>
                </a:solidFill>
                <a:latin typeface="Calibri" pitchFamily="34" charset="0"/>
              </a:rPr>
              <a:t>Hh</a:t>
            </a:r>
            <a:endParaRPr lang="ru-RU" sz="59500" b="1" spc="-3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Ирина\Desktop\0_5b4d_7905d824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1436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0" y="2496622"/>
            <a:ext cx="91440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horse</a:t>
            </a:r>
            <a:endParaRPr lang="ru-RU" sz="16600" b="1" dirty="0">
              <a:solidFill>
                <a:srgbClr val="FF0000"/>
              </a:solidFill>
            </a:endParaRPr>
          </a:p>
        </p:txBody>
      </p:sp>
      <p:pic>
        <p:nvPicPr>
          <p:cNvPr id="4" name="hor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1439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8027989" y="0"/>
            <a:ext cx="936625" cy="757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59500" b="1">
                <a:solidFill>
                  <a:srgbClr val="FF0000"/>
                </a:solidFill>
                <a:latin typeface="Book Antiqua" pitchFamily="18" charset="0"/>
              </a:rPr>
              <a:t>Ii</a:t>
            </a:r>
            <a:endParaRPr lang="ru-RU" sz="59500" b="1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Ирина\Desktop\iguana-close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03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927509"/>
            <a:ext cx="9144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800" b="1" spc="-300" dirty="0">
                <a:solidFill>
                  <a:srgbClr val="FF0000"/>
                </a:solidFill>
              </a:rPr>
              <a:t>iguana</a:t>
            </a:r>
            <a:endParaRPr lang="ru-RU" sz="13800" b="1" spc="-300" dirty="0">
              <a:solidFill>
                <a:srgbClr val="FF0000"/>
              </a:solidFill>
            </a:endParaRPr>
          </a:p>
        </p:txBody>
      </p:sp>
      <p:pic>
        <p:nvPicPr>
          <p:cNvPr id="4" name="igua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9438" cy="166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 txBox="1">
            <a:spLocks/>
          </p:cNvSpPr>
          <p:nvPr/>
        </p:nvSpPr>
        <p:spPr bwMode="auto">
          <a:xfrm>
            <a:off x="0" y="-279797"/>
            <a:ext cx="9144000" cy="485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41300" b="1" dirty="0" err="1">
                <a:solidFill>
                  <a:srgbClr val="FF0000"/>
                </a:solidFill>
                <a:latin typeface="Book Antiqua" pitchFamily="18" charset="0"/>
              </a:rPr>
              <a:t>Jj</a:t>
            </a:r>
            <a:endParaRPr lang="ru-RU" sz="413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Ирина\Desktop\1337458711_8ad3c821e97ba1aec1cd7bcb872c427b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413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927509"/>
            <a:ext cx="9144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800" b="1" spc="-300" dirty="0">
                <a:solidFill>
                  <a:srgbClr val="FF0000"/>
                </a:solidFill>
              </a:rPr>
              <a:t>jaguar</a:t>
            </a:r>
            <a:endParaRPr lang="ru-RU" sz="13800" b="1" spc="-300" dirty="0">
              <a:solidFill>
                <a:srgbClr val="FF0000"/>
              </a:solidFill>
            </a:endParaRPr>
          </a:p>
        </p:txBody>
      </p:sp>
      <p:pic>
        <p:nvPicPr>
          <p:cNvPr id="4" name="jagu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3912394"/>
            <a:ext cx="13684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8027989" y="0"/>
            <a:ext cx="936625" cy="757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.Good Morning Song For Children _ Learn English Kid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49600" b="1">
                <a:solidFill>
                  <a:srgbClr val="FF0000"/>
                </a:solidFill>
                <a:latin typeface="Book Antiqua" pitchFamily="18" charset="0"/>
              </a:rPr>
              <a:t>Kk</a:t>
            </a:r>
            <a:endParaRPr lang="ru-RU" sz="49600" b="1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Ирина\Desktop\kanguru res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0019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496622"/>
            <a:ext cx="9144000" cy="264687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600" b="1" spc="-300" dirty="0">
                <a:solidFill>
                  <a:srgbClr val="FF0000"/>
                </a:solidFill>
                <a:latin typeface="Arial Narrow" pitchFamily="34" charset="0"/>
              </a:rPr>
              <a:t>kangaroo</a:t>
            </a:r>
            <a:endParaRPr lang="ru-RU" sz="16600" b="1" spc="-3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kangaro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633538" cy="147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59500" b="1">
                <a:solidFill>
                  <a:srgbClr val="FF0000"/>
                </a:solidFill>
                <a:latin typeface="Calibri" pitchFamily="34" charset="0"/>
              </a:rPr>
              <a:t>Ll</a:t>
            </a:r>
            <a:endParaRPr lang="ru-RU" sz="595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Ирина\Desktop\12365436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016197"/>
            <a:ext cx="9144000" cy="37702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3900" b="1" spc="-300" dirty="0">
                <a:solidFill>
                  <a:srgbClr val="FF0000"/>
                </a:solidFill>
                <a:latin typeface="Arial Narrow" pitchFamily="34" charset="0"/>
              </a:rPr>
              <a:t>lion</a:t>
            </a:r>
            <a:endParaRPr lang="ru-RU" sz="23900" b="1" spc="-3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l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633538" cy="147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8027989" y="0"/>
            <a:ext cx="936625" cy="757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41300" b="1">
                <a:solidFill>
                  <a:srgbClr val="FF0000"/>
                </a:solidFill>
                <a:latin typeface="Calibri" pitchFamily="34" charset="0"/>
              </a:rPr>
              <a:t>Mm</a:t>
            </a:r>
            <a:endParaRPr lang="ru-RU" sz="413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038" y="1545431"/>
            <a:ext cx="5795962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spc="-300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Mother</a:t>
            </a:r>
            <a:endParaRPr lang="ru-RU" b="1" spc="-300" dirty="0">
              <a:solidFill>
                <a:srgbClr val="FF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3429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oth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08851" y="238125"/>
            <a:ext cx="1655763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Ирина\Desktop\monkey-typewrit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3576" y="340519"/>
            <a:ext cx="6659563" cy="221599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3800" b="1" spc="-300" dirty="0">
                <a:solidFill>
                  <a:srgbClr val="FF0000"/>
                </a:solidFill>
                <a:latin typeface="Arial Narrow" pitchFamily="34" charset="0"/>
              </a:rPr>
              <a:t>monkey</a:t>
            </a:r>
            <a:endParaRPr lang="ru-RU" sz="13800" b="1" spc="-3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monke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252413" y="0"/>
            <a:ext cx="1511301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49600" b="1">
                <a:solidFill>
                  <a:srgbClr val="FF0000"/>
                </a:solidFill>
                <a:latin typeface="Calibri" pitchFamily="34" charset="0"/>
              </a:rPr>
              <a:t>Nn</a:t>
            </a:r>
            <a:endParaRPr lang="ru-RU" sz="496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79389" y="0"/>
            <a:ext cx="4427537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67176" y="951310"/>
            <a:ext cx="5076825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600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Nina</a:t>
            </a:r>
            <a:endParaRPr lang="ru-RU" sz="16600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27989" y="0"/>
            <a:ext cx="936625" cy="757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49600" b="1">
                <a:solidFill>
                  <a:srgbClr val="FF0000"/>
                </a:solidFill>
                <a:latin typeface="Calibri" pitchFamily="34" charset="0"/>
              </a:rPr>
              <a:t>Oo</a:t>
            </a:r>
            <a:endParaRPr lang="ru-RU" sz="496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0" y="1214428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Hello</a:t>
            </a:r>
            <a:r>
              <a:rPr kumimoji="0" lang="uk-UA" sz="8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am Smiley</a:t>
            </a:r>
            <a:r>
              <a:rPr kumimoji="0" lang="uk-UA" sz="8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Hello, I am _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____!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Ирина\Desktop\hibou_0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-90488"/>
            <a:ext cx="3348038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1276" y="951310"/>
            <a:ext cx="4968875" cy="3154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9900" b="1" spc="-300" dirty="0">
                <a:solidFill>
                  <a:srgbClr val="FF0000"/>
                </a:solidFill>
              </a:rPr>
              <a:t>owl</a:t>
            </a:r>
            <a:endParaRPr lang="ru-RU" sz="19900" b="1" spc="-300" dirty="0">
              <a:solidFill>
                <a:srgbClr val="FF0000"/>
              </a:solidFill>
            </a:endParaRPr>
          </a:p>
        </p:txBody>
      </p:sp>
      <p:pic>
        <p:nvPicPr>
          <p:cNvPr id="4" name="ow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42264" y="0"/>
            <a:ext cx="12017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 txBox="1">
            <a:spLocks/>
          </p:cNvSpPr>
          <p:nvPr/>
        </p:nvSpPr>
        <p:spPr bwMode="auto">
          <a:xfrm>
            <a:off x="0" y="0"/>
            <a:ext cx="9144000" cy="414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49600" b="1" dirty="0">
                <a:solidFill>
                  <a:srgbClr val="FF0000"/>
                </a:solidFill>
                <a:latin typeface="Calibri" pitchFamily="34" charset="0"/>
              </a:rPr>
              <a:t>Pp</a:t>
            </a:r>
            <a:endParaRPr lang="ru-RU" sz="496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:\karandas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0"/>
            <a:ext cx="6634162" cy="399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6"/>
            <a:ext cx="9144000" cy="4119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9900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pencil</a:t>
            </a:r>
            <a:endParaRPr lang="ru-RU" sz="19900" b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enc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388" y="173832"/>
            <a:ext cx="1223962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ruchka_ek_3811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9" y="-128588"/>
            <a:ext cx="83534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79007"/>
            <a:ext cx="9144000" cy="4119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3900" b="1" spc="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</a:t>
            </a:r>
            <a:endParaRPr lang="ru-RU" b="1" spc="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3350" cy="126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Ирина\Desktop\cd86fd86bddb8df095741d3ccdedeb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8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6130"/>
            <a:ext cx="91440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6600" b="1" spc="-300" dirty="0" smtClean="0">
                <a:solidFill>
                  <a:srgbClr val="FF0000"/>
                </a:solidFill>
                <a:latin typeface="Arial Narrow" pitchFamily="34" charset="0"/>
              </a:rPr>
              <a:t>pencil-box</a:t>
            </a:r>
            <a:endParaRPr lang="ru-RU" sz="16600" b="1" spc="-3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6" name="pla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" y="268288"/>
            <a:ext cx="304800" cy="304800"/>
          </a:xfrm>
        </p:spPr>
      </p:pic>
      <p:pic>
        <p:nvPicPr>
          <p:cNvPr id="50179" name="Picture 2" descr="C:\Users\Ирина\Desktop\0_1f0a7_8168c01c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57224" y="3071816"/>
            <a:ext cx="9144000" cy="149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9900" b="1" spc="-3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plane</a:t>
            </a:r>
            <a:endParaRPr lang="ru-RU" sz="19900" b="1" spc="-3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Ирина\Desktop\slide0007_backgrou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9156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28924" y="500048"/>
            <a:ext cx="8229601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3900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</a:t>
            </a:r>
            <a:endParaRPr lang="ru-RU" sz="23900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g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628650" y="4287838"/>
            <a:ext cx="304800" cy="304800"/>
          </a:xfrm>
        </p:spPr>
      </p:pic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8027988" y="0"/>
            <a:ext cx="1116012" cy="757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2"/>
          <p:cNvSpPr txBox="1">
            <a:spLocks/>
          </p:cNvSpPr>
          <p:nvPr/>
        </p:nvSpPr>
        <p:spPr bwMode="auto">
          <a:xfrm>
            <a:off x="0" y="0"/>
            <a:ext cx="9144000" cy="39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49600" b="1" dirty="0" err="1">
                <a:solidFill>
                  <a:srgbClr val="FF0000"/>
                </a:solidFill>
                <a:latin typeface="Calibri" pitchFamily="34" charset="0"/>
              </a:rPr>
              <a:t>Qq</a:t>
            </a:r>
            <a:endParaRPr lang="ru-RU" sz="496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Ирина\Desktop\article-1230476-0743DFC8000005DC-737_233x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93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00338" y="357188"/>
            <a:ext cx="8229600" cy="194429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3800" b="1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Queen</a:t>
            </a:r>
            <a:endParaRPr lang="ru-RU" sz="13800" b="1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que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948488" y="3458766"/>
            <a:ext cx="1871662" cy="16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Содержимое 2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59500" b="1">
                <a:solidFill>
                  <a:srgbClr val="FF0000"/>
                </a:solidFill>
                <a:latin typeface="Calibri" pitchFamily="34" charset="0"/>
              </a:rPr>
              <a:t>Rr</a:t>
            </a:r>
            <a:endParaRPr lang="ru-RU" sz="595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ll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Ирина\Desktop\x_50098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8893175" cy="50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1620837" y="1329929"/>
            <a:ext cx="8229601" cy="194429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6600" b="1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rabbit</a:t>
            </a:r>
            <a:endParaRPr lang="ru-RU" sz="16600" b="1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rabb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49438" cy="166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8027989" y="0"/>
            <a:ext cx="936625" cy="757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57158" y="2000246"/>
            <a:ext cx="896110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1" u="none" strike="noStrike" cap="none" spc="-15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</a:t>
            </a:r>
            <a:r>
              <a:rPr kumimoji="0" lang="en-US" sz="6600" b="1" i="1" u="none" strike="noStrike" cap="none" spc="-150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this?</a:t>
            </a:r>
            <a:r>
              <a:rPr kumimoji="0" lang="ru-RU" sz="6600" b="1" i="1" u="none" strike="noStrike" cap="none" spc="-15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6600" b="1" i="1" spc="-15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is a __.</a:t>
            </a:r>
            <a:endParaRPr kumimoji="0" lang="ru-RU" sz="6600" b="1" i="0" u="none" strike="noStrike" cap="none" spc="-150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 is thi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ust Dance Kids 2 - The Gummy Bear Song (Wii Ri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857370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Good-bye!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 can you d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C Song (Zed Version) Lullab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9144000" cy="44291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5000" b="1" spc="-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Aa</a:t>
            </a:r>
            <a:endParaRPr lang="ru-RU" sz="5400" b="1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362</TotalTime>
  <Words>110</Words>
  <Application>Microsoft Office PowerPoint</Application>
  <PresentationFormat>Экран (16:9)</PresentationFormat>
  <Paragraphs>62</Paragraphs>
  <Slides>64</Slides>
  <Notes>0</Notes>
  <HiddenSlides>0</HiddenSlides>
  <MMClips>37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Aa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Christmas Tree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 pencil</vt:lpstr>
      <vt:lpstr>pen</vt:lpstr>
      <vt:lpstr>pencil-box</vt:lpstr>
      <vt:lpstr>Слайд 55</vt:lpstr>
      <vt:lpstr>pig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</dc:title>
  <dc:creator>Ирина</dc:creator>
  <cp:lastModifiedBy>ирина</cp:lastModifiedBy>
  <cp:revision>48</cp:revision>
  <dcterms:created xsi:type="dcterms:W3CDTF">2012-10-30T10:08:47Z</dcterms:created>
  <dcterms:modified xsi:type="dcterms:W3CDTF">2017-02-13T22:49:07Z</dcterms:modified>
</cp:coreProperties>
</file>