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  <a:endParaRPr lang="u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uk" sz="1000">
                <a:solidFill>
                  <a:schemeClr val="dk2"/>
                </a:solidFill>
              </a:rPr>
              <a:t>‹#›</a:t>
            </a:fld>
            <a:endParaRPr lang="uk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2op4JndUZ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K5Xs2PWik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3314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/>
              <a:t>Flipped lesson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1st trial(video links and tasks for them)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 u="sng">
                <a:solidFill>
                  <a:schemeClr val="hlink"/>
                </a:solidFill>
                <a:hlinkClick r:id="rId3"/>
              </a:rPr>
              <a:t>https://youtu.be/f2op4JndUZQ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472150"/>
            <a:ext cx="8520600" cy="334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/>
              <a:t>Watch and answer the questions:</a:t>
            </a:r>
          </a:p>
          <a:p>
            <a:pPr lvl="0" rtl="0">
              <a:spcBef>
                <a:spcPts val="0"/>
              </a:spcBef>
              <a:buNone/>
            </a:pPr>
            <a:r>
              <a:rPr lang="uk"/>
              <a:t>1.What is ASIMO?                               2. What can ASIMO do?</a:t>
            </a:r>
          </a:p>
          <a:p>
            <a:pPr lvl="0" rtl="0">
              <a:spcBef>
                <a:spcPts val="0"/>
              </a:spcBef>
              <a:buNone/>
            </a:pPr>
            <a:r>
              <a:rPr lang="uk"/>
              <a:t>a)a doll                                                a)  It can sing and swim</a:t>
            </a:r>
          </a:p>
          <a:p>
            <a:pPr lvl="0" rtl="0">
              <a:spcBef>
                <a:spcPts val="0"/>
              </a:spcBef>
              <a:buNone/>
            </a:pPr>
            <a:r>
              <a:rPr lang="uk"/>
              <a:t>b)a computer                                       b)It can  run and climb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c)a robot                                              c)It can walk and talk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 u="sng">
                <a:solidFill>
                  <a:schemeClr val="hlink"/>
                </a:solidFill>
                <a:hlinkClick r:id="rId3"/>
              </a:rPr>
              <a:t>https://youtu.be/pK5Xs2PWik4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322325"/>
            <a:ext cx="8520600" cy="324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/>
              <a:t>Watch and choose true or false: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1.People control ASIMO all the time._____________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2.ASIMO is only one robot in HONDA office._______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3.ASIMO can carry drinks to visitors._____________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4.ASIMO  gives way to himans._________________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403500"/>
            <a:ext cx="8520600" cy="416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/>
              <a:t>Complete the sentences: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ASIMO  is a___________ that can__________________________________. 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It’s home is ______________________. 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There it ______________.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ASIMO is ____________________. </a:t>
            </a:r>
          </a:p>
          <a:p>
            <a:pPr lvl="0">
              <a:spcBef>
                <a:spcPts val="0"/>
              </a:spcBef>
              <a:buNone/>
            </a:pPr>
            <a:r>
              <a:rPr lang="uk"/>
              <a:t>I like ASIMO, because______________. I don’t like ASIMO, because____________.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Экран (16:9)</PresentationFormat>
  <Paragraphs>20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Arial</vt:lpstr>
      <vt:lpstr>simple-light-2</vt:lpstr>
      <vt:lpstr>Flipped lesson 1st trial(video links and tasks for them)</vt:lpstr>
      <vt:lpstr>https://youtu.be/f2op4JndUZQ</vt:lpstr>
      <vt:lpstr>https://youtu.be/pK5Xs2PWik4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 lesson 1st trial(video links and tasks for them)</dc:title>
  <dc:creator>admin</dc:creator>
  <cp:lastModifiedBy>Баранов Антон</cp:lastModifiedBy>
  <cp:revision>1</cp:revision>
  <dcterms:modified xsi:type="dcterms:W3CDTF">2017-03-15T22:12:18Z</dcterms:modified>
</cp:coreProperties>
</file>