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71" r:id="rId15"/>
    <p:sldId id="269" r:id="rId16"/>
    <p:sldId id="272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18.02.2017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15.jpeg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D:\olja\Робота\Українська мова\Уроки для Н.В\фони для презентацій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3"/>
            <a:ext cx="9149892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1556792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Українська мова</a:t>
            </a:r>
            <a:endParaRPr lang="uk-UA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4221088"/>
            <a:ext cx="583264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Підготувала: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вчитель початкових класів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Хмельницької спеціалізованої загальноосвітньої школи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I-III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ступенів № 15 ім. О.Співачука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Лопатюк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Ольга Вікторівна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75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42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3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:\olja\Робота\Українська мова\Уроки для Н.В\малюнки\літа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718" y="864144"/>
            <a:ext cx="2847975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:\olja\Робота\Українська мова\Уроки для Н.В\малюнки\ракета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04512"/>
            <a:ext cx="22574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D:\olja\Робота\Українська мова\Уроки для Н.В\малюнки\трактор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684" y="1196752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D:\olja\Робота\Українська мова\Уроки для Н.В\малюнки\портфель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923" y="432864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D:\olja\Робота\Українська мова\Уроки для Н.В\малюнки\загружено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187368"/>
            <a:ext cx="2282552" cy="228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D:\olja\Робота\Українська мова\Уроки для Н.В\малюнки\календар 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957" y="4135086"/>
            <a:ext cx="2215877" cy="224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95259" y="5257773"/>
            <a:ext cx="893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/>
              <a:t>21</a:t>
            </a:r>
          </a:p>
          <a:p>
            <a:r>
              <a:rPr lang="uk-UA" b="1" dirty="0" smtClean="0"/>
              <a:t>лютого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80287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1266" name="Picture 2" descr="D:\olja\Робота\Українська мова\Уроки для Н.В\фони для презентацій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2"/>
            <a:ext cx="9149892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24253" y="933616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Слова, які означають назви людей і тварин, відповідають на питання </a:t>
            </a: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хто?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4253" y="2636912"/>
            <a:ext cx="399763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Слова, які означають назви інших предметів, відповідають на питання </a:t>
            </a:r>
            <a:r>
              <a:rPr lang="uk-UA" sz="3600" i="1" dirty="0">
                <a:latin typeface="Times New Roman" pitchFamily="18" charset="0"/>
                <a:cs typeface="Times New Roman" pitchFamily="18" charset="0"/>
              </a:rPr>
              <a:t>що?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288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3314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D:\olja\Робота\Українська мова\Уроки для Н.В\малюнки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612376"/>
            <a:ext cx="2727176" cy="238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D:\olja\Робота\Українська мова\Уроки для Н.В\малюнки\загружено (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604" y="3573013"/>
            <a:ext cx="4300492" cy="2914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D:\olja\Робота\Українська мова\Уроки для Н.В\малюнки\портфель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827406"/>
            <a:ext cx="298016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D:\olja\Робота\Українська мова\Уроки для Н.В\малюнки\images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66769"/>
            <a:ext cx="3762339" cy="195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5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2290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D:\olja\Робота\Українська мова\Уроки для Н.В\малюнки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20" y="692696"/>
            <a:ext cx="369475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D:\olja\Робота\Українська мова\Уроки для Н.В\малюнки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337" y="3144769"/>
            <a:ext cx="3012828" cy="34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D:\olja\Робота\Українська мова\Уроки для Н.В\малюнки\загружено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98093"/>
            <a:ext cx="158115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D:\olja\Робота\Українська мова\Уроки для Н.В\малюнки\загружено (4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503" y="3861048"/>
            <a:ext cx="2338388" cy="267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58762" y="427598"/>
            <a:ext cx="3685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Бережіть свої речі!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9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5362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759455"/>
            <a:ext cx="5616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Гімнастика для очей</a:t>
            </a:r>
            <a:endParaRPr lang="uk-UA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D:\olja\Робота\Українська мова\Уроки для Н.В\малюнки\загружено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2936"/>
            <a:ext cx="5589968" cy="276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70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D:\olja\Робота\Українська мова\Уроки для Н.В\фони для презентацій\images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548" y="945696"/>
            <a:ext cx="7416824" cy="555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1484784"/>
            <a:ext cx="61926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Школа, тигр, книжка, хлопчик, корова, кошеня, водій, білка, парта,  зошит, колесо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1383" y="422477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Розподіли у дві колонки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23717" y="442605"/>
            <a:ext cx="975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Хто?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11442" y="442605"/>
            <a:ext cx="925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uk-UA" sz="2800" b="1" dirty="0" smtClean="0"/>
              <a:t>?</a:t>
            </a:r>
            <a:endParaRPr lang="uk-UA" sz="2800" b="1" dirty="0"/>
          </a:p>
        </p:txBody>
      </p:sp>
      <p:cxnSp>
        <p:nvCxnSpPr>
          <p:cNvPr id="9" name="Пряма зі стрілкою 8"/>
          <p:cNvCxnSpPr/>
          <p:nvPr/>
        </p:nvCxnSpPr>
        <p:spPr>
          <a:xfrm flipH="1">
            <a:off x="2339752" y="704215"/>
            <a:ext cx="576064" cy="1324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 зі стрілкою 10"/>
          <p:cNvCxnSpPr/>
          <p:nvPr/>
        </p:nvCxnSpPr>
        <p:spPr>
          <a:xfrm>
            <a:off x="6948264" y="704215"/>
            <a:ext cx="663178" cy="1324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9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6386" name="Picture 2" descr="D:\olja\Робота\Українська мова\Уроки для Н.В\фони для презентацій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9892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2987824" y="2826628"/>
            <a:ext cx="46085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Молодці!</a:t>
            </a:r>
            <a:endParaRPr lang="uk-UA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3" descr="D:\olja\Робота\смайлики\загружено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541" y="692696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3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olja\Робота\Українська мова\Уроки для Н.В\ддзвіно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4"/>
            <a:ext cx="2520280" cy="352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olja\Робота\Українська мова\Уроки для Н.В\учні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0227"/>
            <a:ext cx="4081636" cy="424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980728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Вже дзвінок нам дав сигнал –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Працювати час настав.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4725144"/>
            <a:ext cx="3479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 ж і ми часу не гаймо,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Працювати починаймо!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39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olja\Робота\Українська мова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980728"/>
            <a:ext cx="4668143" cy="464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00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:\olja\Робота\Українська мова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515" y="476672"/>
            <a:ext cx="4016970" cy="399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olja\Робота\Українська мова\загружено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684" y="4797152"/>
            <a:ext cx="4504631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84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D:\olja\Робота\Українська мова\Уроки для Н.В\фони для презентацій\images (1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793" y="800622"/>
            <a:ext cx="7493673" cy="5256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1961570" y="2730101"/>
            <a:ext cx="59141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Небі у хмаронька пливе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64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D:\olja\Робота\Українська мова\Уроки для Н.В\фони для презентацій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2"/>
            <a:ext cx="9149892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1340768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Каліграфічна хвилинка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 descr="D:\olja\Робота\Українська мова\Уроки для Н.В\фони для презентацій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4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8" y="1556792"/>
            <a:ext cx="4320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Зорова</a:t>
            </a:r>
          </a:p>
          <a:p>
            <a:pPr algn="ctr"/>
            <a:r>
              <a:rPr lang="uk-UA" sz="6000" dirty="0" err="1" smtClean="0">
                <a:latin typeface="Times New Roman" pitchFamily="18" charset="0"/>
                <a:cs typeface="Times New Roman" pitchFamily="18" charset="0"/>
              </a:rPr>
              <a:t>фізкульт-</a:t>
            </a:r>
            <a:endParaRPr lang="uk-UA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хвилинка</a:t>
            </a:r>
            <a:endParaRPr lang="uk-UA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0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8194" name="Picture 2" descr="D:\olja\Робота\Українська мова\Уроки для Н.В\фони для презентацій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1" y="0"/>
            <a:ext cx="915578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D:\olja\Робота\Українська мова\Уроки для Н.В\малюнки\4333886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52936"/>
            <a:ext cx="3633695" cy="307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9692" y="668849"/>
            <a:ext cx="5544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Робота з підручником</a:t>
            </a:r>
            <a:endParaRPr lang="uk-UA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2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9218" name="Picture 2" descr="D:\olja\Робота\Українська мова\Уроки для Н.В\фони для презентацій\201687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D:\olja\Робота\Українська мова\Уроки для Н.В\фони для презентацій\images (3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61630"/>
            <a:ext cx="5627465" cy="350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47664" y="1196752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Фі</a:t>
            </a:r>
            <a:r>
              <a:rPr lang="uk-UA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зк</a:t>
            </a:r>
            <a:r>
              <a:rPr lang="uk-UA" sz="5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uk-UA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ьт</a:t>
            </a:r>
            <a:r>
              <a:rPr lang="uk-UA" sz="54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uk-UA" sz="5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ил</a:t>
            </a:r>
            <a:r>
              <a:rPr lang="uk-UA" sz="5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ин</a:t>
            </a:r>
            <a:r>
              <a:rPr lang="uk-UA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</a:t>
            </a:r>
            <a:endParaRPr lang="uk-UA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123</Words>
  <Application>Microsoft Office PowerPoint</Application>
  <PresentationFormat>Екран (4:3)</PresentationFormat>
  <Paragraphs>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17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qwer</cp:lastModifiedBy>
  <cp:revision>10</cp:revision>
  <cp:lastPrinted>2017-02-18T16:22:45Z</cp:lastPrinted>
  <dcterms:created xsi:type="dcterms:W3CDTF">2010-02-23T11:30:32Z</dcterms:created>
  <dcterms:modified xsi:type="dcterms:W3CDTF">2017-02-18T18:02:50Z</dcterms:modified>
</cp:coreProperties>
</file>