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67" r:id="rId2"/>
    <p:sldId id="275" r:id="rId3"/>
    <p:sldId id="277" r:id="rId4"/>
    <p:sldId id="268" r:id="rId5"/>
    <p:sldId id="256" r:id="rId6"/>
    <p:sldId id="276" r:id="rId7"/>
    <p:sldId id="271" r:id="rId8"/>
    <p:sldId id="272" r:id="rId9"/>
    <p:sldId id="273" r:id="rId10"/>
    <p:sldId id="278" r:id="rId11"/>
    <p:sldId id="279" r:id="rId12"/>
    <p:sldId id="266" r:id="rId13"/>
    <p:sldId id="274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8604" autoAdjust="0"/>
  </p:normalViewPr>
  <p:slideViewPr>
    <p:cSldViewPr>
      <p:cViewPr>
        <p:scale>
          <a:sx n="75" d="100"/>
          <a:sy n="75" d="100"/>
        </p:scale>
        <p:origin x="-56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BCB582-74BD-4F9F-9060-AA16CFECEADE}" type="datetimeFigureOut">
              <a:rPr lang="ru-RU" smtClean="0"/>
              <a:t>25.11.2015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F91493-B8F2-43B5-891E-A6BC2321E0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2589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F91493-B8F2-43B5-891E-A6BC2321E061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47364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Where is the …?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1DBB9-2707-4C13-91FD-22878ADDD49B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3295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B3AB2-82C1-4694-9B7B-7D564847D2BE}" type="datetimeFigureOut">
              <a:rPr lang="ru-RU" smtClean="0"/>
              <a:t>25.11.2015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899A4-C0A8-4025-A69D-73DD1D3057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635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B3AB2-82C1-4694-9B7B-7D564847D2BE}" type="datetimeFigureOut">
              <a:rPr lang="ru-RU" smtClean="0"/>
              <a:t>25.11.2015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899A4-C0A8-4025-A69D-73DD1D3057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5838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B3AB2-82C1-4694-9B7B-7D564847D2BE}" type="datetimeFigureOut">
              <a:rPr lang="ru-RU" smtClean="0"/>
              <a:t>25.11.2015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899A4-C0A8-4025-A69D-73DD1D3057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2482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B3AB2-82C1-4694-9B7B-7D564847D2BE}" type="datetimeFigureOut">
              <a:rPr lang="ru-RU" smtClean="0"/>
              <a:t>25.11.2015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899A4-C0A8-4025-A69D-73DD1D3057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9019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B3AB2-82C1-4694-9B7B-7D564847D2BE}" type="datetimeFigureOut">
              <a:rPr lang="ru-RU" smtClean="0"/>
              <a:t>25.11.2015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899A4-C0A8-4025-A69D-73DD1D3057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41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B3AB2-82C1-4694-9B7B-7D564847D2BE}" type="datetimeFigureOut">
              <a:rPr lang="ru-RU" smtClean="0"/>
              <a:t>25.11.2015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899A4-C0A8-4025-A69D-73DD1D3057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3416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B3AB2-82C1-4694-9B7B-7D564847D2BE}" type="datetimeFigureOut">
              <a:rPr lang="ru-RU" smtClean="0"/>
              <a:t>25.11.2015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899A4-C0A8-4025-A69D-73DD1D3057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4876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B3AB2-82C1-4694-9B7B-7D564847D2BE}" type="datetimeFigureOut">
              <a:rPr lang="ru-RU" smtClean="0"/>
              <a:t>25.11.2015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899A4-C0A8-4025-A69D-73DD1D3057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7315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B3AB2-82C1-4694-9B7B-7D564847D2BE}" type="datetimeFigureOut">
              <a:rPr lang="ru-RU" smtClean="0"/>
              <a:t>25.11.2015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899A4-C0A8-4025-A69D-73DD1D3057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1292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B3AB2-82C1-4694-9B7B-7D564847D2BE}" type="datetimeFigureOut">
              <a:rPr lang="ru-RU" smtClean="0"/>
              <a:t>25.11.2015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899A4-C0A8-4025-A69D-73DD1D3057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308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B3AB2-82C1-4694-9B7B-7D564847D2BE}" type="datetimeFigureOut">
              <a:rPr lang="ru-RU" smtClean="0"/>
              <a:t>25.11.2015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899A4-C0A8-4025-A69D-73DD1D3057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4396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5B3AB2-82C1-4694-9B7B-7D564847D2BE}" type="datetimeFigureOut">
              <a:rPr lang="ru-RU" smtClean="0"/>
              <a:t>25.11.2015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899A4-C0A8-4025-A69D-73DD1D3057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479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wav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2.png"/><Relationship Id="rId4" Type="http://schemas.openxmlformats.org/officeDocument/2006/relationships/image" Target="../media/image11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2.png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(1) Hello SingSingTogether (1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5576" y="548680"/>
            <a:ext cx="7629283" cy="5731512"/>
          </a:xfrm>
        </p:spPr>
      </p:pic>
      <p:pic>
        <p:nvPicPr>
          <p:cNvPr id="2" name="ELPHRG01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72500" y="58052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574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7547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9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b="1" dirty="0"/>
              <a:t>Робота з </a:t>
            </a:r>
            <a:r>
              <a:rPr lang="uk-UA" b="1" dirty="0" smtClean="0"/>
              <a:t>підручником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212" y="1600200"/>
            <a:ext cx="4733575" cy="4525963"/>
          </a:xfrm>
        </p:spPr>
      </p:pic>
      <p:pic>
        <p:nvPicPr>
          <p:cNvPr id="3" name="ELPHRG0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6376" y="53012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980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Робота у зошиті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683" y="1600200"/>
            <a:ext cx="3990634" cy="4525963"/>
          </a:xfrm>
        </p:spPr>
      </p:pic>
      <p:pic>
        <p:nvPicPr>
          <p:cNvPr id="3" name="ELPHRG0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400" y="56612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457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" y="145119"/>
            <a:ext cx="9143999" cy="6373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97264" y="332656"/>
            <a:ext cx="6350649" cy="12003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7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Where is the …?</a:t>
            </a:r>
            <a:endParaRPr lang="en-US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5" name="ELPHRG0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44408" y="5733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694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d Bye SingSingTogether (2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616" y="908720"/>
            <a:ext cx="7056784" cy="5217443"/>
          </a:xfrm>
        </p:spPr>
      </p:pic>
    </p:spTree>
    <p:extLst>
      <p:ext uri="{BB962C8B-B14F-4D97-AF65-F5344CB8AC3E}">
        <p14:creationId xmlns:p14="http://schemas.microsoft.com/office/powerpoint/2010/main" val="2166564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" y="-22573"/>
            <a:ext cx="9142388" cy="6856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-22573"/>
            <a:ext cx="8229600" cy="1143000"/>
          </a:xfrm>
        </p:spPr>
        <p:txBody>
          <a:bodyPr>
            <a:normAutofit/>
          </a:bodyPr>
          <a:lstStyle/>
          <a:p>
            <a:r>
              <a:rPr lang="en-US" sz="6600" dirty="0" smtClean="0">
                <a:latin typeface="Algerian" panose="04020705040A02060702" pitchFamily="82" charset="0"/>
              </a:rPr>
              <a:t>Homework</a:t>
            </a:r>
            <a:endParaRPr lang="ru-RU" sz="6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91680" y="5085184"/>
            <a:ext cx="6707088" cy="1152128"/>
          </a:xfrm>
        </p:spPr>
        <p:txBody>
          <a:bodyPr>
            <a:normAutofit fontScale="92500" lnSpcReduction="10000"/>
          </a:bodyPr>
          <a:lstStyle/>
          <a:p>
            <a:endParaRPr lang="uk-UA" dirty="0" smtClean="0"/>
          </a:p>
          <a:p>
            <a:r>
              <a:rPr lang="uk-UA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Перевірка домашнього завдання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" y="476672"/>
            <a:ext cx="2996826" cy="19047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ELPHRG0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8424" y="56612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376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888"/>
            <a:ext cx="9144000" cy="6370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932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7999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1763688" y="1628800"/>
            <a:ext cx="5760640" cy="1800200"/>
          </a:xfrm>
        </p:spPr>
        <p:txBody>
          <a:bodyPr>
            <a:noAutofit/>
          </a:bodyPr>
          <a:lstStyle/>
          <a:p>
            <a:r>
              <a:rPr lang="uk-UA" sz="6000" dirty="0" smtClean="0">
                <a:solidFill>
                  <a:schemeClr val="bg1"/>
                </a:solidFill>
              </a:rPr>
              <a:t>Тема уроку:</a:t>
            </a:r>
            <a:br>
              <a:rPr lang="uk-UA" sz="6000" dirty="0" smtClean="0">
                <a:solidFill>
                  <a:schemeClr val="bg1"/>
                </a:solidFill>
              </a:rPr>
            </a:br>
            <a:r>
              <a:rPr lang="uk-UA" sz="6000" dirty="0" smtClean="0">
                <a:solidFill>
                  <a:schemeClr val="bg1"/>
                </a:solidFill>
              </a:rPr>
              <a:t> «</a:t>
            </a:r>
            <a:r>
              <a:rPr lang="en-US" sz="6000" dirty="0">
                <a:solidFill>
                  <a:schemeClr val="bg1"/>
                </a:solidFill>
              </a:rPr>
              <a:t> </a:t>
            </a:r>
            <a:r>
              <a:rPr lang="en-US" sz="6000" dirty="0" smtClean="0">
                <a:solidFill>
                  <a:schemeClr val="bg1"/>
                </a:solidFill>
              </a:rPr>
              <a:t>School Things</a:t>
            </a:r>
            <a:r>
              <a:rPr lang="uk-UA" sz="6000" dirty="0" smtClean="0">
                <a:solidFill>
                  <a:schemeClr val="bg1"/>
                </a:solidFill>
              </a:rPr>
              <a:t> »</a:t>
            </a:r>
            <a:endParaRPr lang="ru-RU" sz="6000" dirty="0">
              <a:solidFill>
                <a:schemeClr val="bg1"/>
              </a:solidFill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1547664" y="3428999"/>
            <a:ext cx="6400800" cy="1752600"/>
          </a:xfrm>
        </p:spPr>
        <p:txBody>
          <a:bodyPr>
            <a:normAutofit/>
          </a:bodyPr>
          <a:lstStyle/>
          <a:p>
            <a:r>
              <a:rPr lang="uk-UA" sz="4000" dirty="0" smtClean="0">
                <a:solidFill>
                  <a:schemeClr val="bg1"/>
                </a:solidFill>
              </a:rPr>
              <a:t>Шкільне приладдя</a:t>
            </a:r>
            <a:endParaRPr lang="ru-RU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025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332656"/>
            <a:ext cx="4824536" cy="2808312"/>
          </a:xfrm>
        </p:spPr>
        <p:txBody>
          <a:bodyPr>
            <a:normAutofit fontScale="90000"/>
          </a:bodyPr>
          <a:lstStyle/>
          <a:p>
            <a:pPr algn="l"/>
            <a:r>
              <a:rPr lang="en-US" sz="266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644008" y="4005064"/>
            <a:ext cx="432048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9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[W]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3" name="ELPHRG0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30208" y="5733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669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9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3419872" cy="6741368"/>
          </a:xfrm>
        </p:spPr>
      </p:pic>
      <p:sp>
        <p:nvSpPr>
          <p:cNvPr id="5" name="TextBox 4"/>
          <p:cNvSpPr txBox="1"/>
          <p:nvPr/>
        </p:nvSpPr>
        <p:spPr>
          <a:xfrm>
            <a:off x="3779912" y="980728"/>
            <a:ext cx="52565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92D050"/>
                </a:solidFill>
              </a:rPr>
              <a:t>W</a:t>
            </a:r>
            <a:r>
              <a:rPr lang="en-US" sz="4400" dirty="0" smtClean="0">
                <a:solidFill>
                  <a:schemeClr val="accent5">
                    <a:lumMod val="50000"/>
                  </a:schemeClr>
                </a:solidFill>
              </a:rPr>
              <a:t>hy do you cry </a:t>
            </a:r>
            <a:r>
              <a:rPr lang="en-US" sz="4400" dirty="0" smtClean="0">
                <a:solidFill>
                  <a:srgbClr val="92D050"/>
                </a:solidFill>
              </a:rPr>
              <a:t>W</a:t>
            </a:r>
            <a:r>
              <a:rPr lang="en-US" sz="4400" dirty="0" smtClean="0">
                <a:solidFill>
                  <a:schemeClr val="accent5">
                    <a:lumMod val="50000"/>
                  </a:schemeClr>
                </a:solidFill>
              </a:rPr>
              <a:t>illy?</a:t>
            </a:r>
            <a:endParaRPr lang="ru-RU" sz="4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18024" y="1988840"/>
            <a:ext cx="51125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92D050"/>
                </a:solidFill>
              </a:rPr>
              <a:t>W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</a:rPr>
              <a:t>hy do you </a:t>
            </a:r>
            <a:r>
              <a:rPr lang="en-US" sz="4400" dirty="0" smtClean="0">
                <a:solidFill>
                  <a:schemeClr val="accent5">
                    <a:lumMod val="50000"/>
                  </a:schemeClr>
                </a:solidFill>
              </a:rPr>
              <a:t>cry?</a:t>
            </a:r>
            <a:endParaRPr lang="ru-RU" sz="4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68452" y="2999114"/>
            <a:ext cx="522007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92D050"/>
                </a:solidFill>
              </a:rPr>
              <a:t>W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</a:rPr>
              <a:t>hy </a:t>
            </a:r>
            <a:r>
              <a:rPr lang="en-US" sz="4400" dirty="0" smtClean="0">
                <a:solidFill>
                  <a:srgbClr val="92D050"/>
                </a:solidFill>
              </a:rPr>
              <a:t>W</a:t>
            </a:r>
            <a:r>
              <a:rPr lang="en-US" sz="4400" dirty="0" smtClean="0">
                <a:solidFill>
                  <a:schemeClr val="accent5">
                    <a:lumMod val="50000"/>
                  </a:schemeClr>
                </a:solidFill>
              </a:rPr>
              <a:t>illy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</a:rPr>
              <a:t>?</a:t>
            </a:r>
            <a:endParaRPr lang="ru-RU" sz="44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US" sz="4400" dirty="0">
                <a:solidFill>
                  <a:srgbClr val="92D050"/>
                </a:solidFill>
              </a:rPr>
              <a:t>W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</a:rPr>
              <a:t>hy </a:t>
            </a:r>
            <a:r>
              <a:rPr lang="en-US" sz="4400" dirty="0" smtClean="0">
                <a:solidFill>
                  <a:srgbClr val="92D050"/>
                </a:solidFill>
              </a:rPr>
              <a:t>W</a:t>
            </a:r>
            <a:r>
              <a:rPr lang="en-US" sz="4400" dirty="0" smtClean="0">
                <a:solidFill>
                  <a:schemeClr val="accent5">
                    <a:lumMod val="50000"/>
                  </a:schemeClr>
                </a:solidFill>
              </a:rPr>
              <a:t>illy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</a:rPr>
              <a:t>?</a:t>
            </a:r>
            <a:endParaRPr lang="ru-RU" sz="44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US" sz="4400" dirty="0">
                <a:solidFill>
                  <a:srgbClr val="92D050"/>
                </a:solidFill>
              </a:rPr>
              <a:t>W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</a:rPr>
              <a:t>hy </a:t>
            </a:r>
            <a:r>
              <a:rPr lang="en-US" sz="4400" dirty="0">
                <a:solidFill>
                  <a:srgbClr val="92D050"/>
                </a:solidFill>
              </a:rPr>
              <a:t>W</a:t>
            </a:r>
            <a:r>
              <a:rPr lang="en-US" sz="4400" dirty="0" smtClean="0">
                <a:solidFill>
                  <a:schemeClr val="accent5">
                    <a:lumMod val="50000"/>
                  </a:schemeClr>
                </a:solidFill>
              </a:rPr>
              <a:t>illy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</a:rPr>
              <a:t>?</a:t>
            </a:r>
            <a:endParaRPr lang="ru-RU" sz="4400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3768452" y="5309516"/>
            <a:ext cx="20162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92D050"/>
                </a:solidFill>
              </a:rPr>
              <a:t>W</a:t>
            </a:r>
            <a:r>
              <a:rPr lang="en-US" sz="4400" dirty="0" smtClean="0">
                <a:solidFill>
                  <a:schemeClr val="accent5">
                    <a:lumMod val="50000"/>
                  </a:schemeClr>
                </a:solidFill>
              </a:rPr>
              <a:t>hy?</a:t>
            </a:r>
            <a:endParaRPr lang="ru-RU" sz="4400" dirty="0"/>
          </a:p>
        </p:txBody>
      </p:sp>
      <p:pic>
        <p:nvPicPr>
          <p:cNvPr id="9" name="tt7 (4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20992" y="57687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680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24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/>
              <a:t>Робота з підручником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Where is my … ?</a:t>
            </a:r>
            <a:endParaRPr lang="ru-RU" b="1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3" y="1772816"/>
            <a:ext cx="6415004" cy="4757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ELPHRG0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2400" y="5733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460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/>
              <a:t>Робота з підручником</a:t>
            </a:r>
            <a:br>
              <a:rPr lang="uk-UA" b="1" dirty="0"/>
            </a:br>
            <a:r>
              <a:rPr lang="en-US" b="1" dirty="0" smtClean="0"/>
              <a:t>Where </a:t>
            </a:r>
            <a:r>
              <a:rPr lang="en-US" b="1" dirty="0"/>
              <a:t>is my … ?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556792"/>
            <a:ext cx="6586592" cy="4713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2001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Clap your hands (1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064" y="404664"/>
            <a:ext cx="9018634" cy="5976664"/>
          </a:xfrm>
        </p:spPr>
      </p:pic>
    </p:spTree>
    <p:extLst>
      <p:ext uri="{BB962C8B-B14F-4D97-AF65-F5344CB8AC3E}">
        <p14:creationId xmlns:p14="http://schemas.microsoft.com/office/powerpoint/2010/main" val="2578325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384</TotalTime>
  <Words>57</Words>
  <Application>Microsoft Office PowerPoint</Application>
  <PresentationFormat>Экран (4:3)</PresentationFormat>
  <Paragraphs>21</Paragraphs>
  <Slides>13</Slides>
  <Notes>2</Notes>
  <HiddenSlides>0</HiddenSlides>
  <MMClips>11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Homework</vt:lpstr>
      <vt:lpstr>Презентация PowerPoint</vt:lpstr>
      <vt:lpstr>Тема уроку:  « School Things »</vt:lpstr>
      <vt:lpstr>Wh </vt:lpstr>
      <vt:lpstr>Презентация PowerPoint</vt:lpstr>
      <vt:lpstr>Робота з підручником Where is my … ?</vt:lpstr>
      <vt:lpstr>Робота з підручником Where is my … ?</vt:lpstr>
      <vt:lpstr>Презентация PowerPoint</vt:lpstr>
      <vt:lpstr>Робота з підручником</vt:lpstr>
      <vt:lpstr>Робота у зошиті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</dc:title>
  <dc:creator>marina</dc:creator>
  <cp:lastModifiedBy>Win7</cp:lastModifiedBy>
  <cp:revision>33</cp:revision>
  <dcterms:created xsi:type="dcterms:W3CDTF">2015-10-21T18:45:05Z</dcterms:created>
  <dcterms:modified xsi:type="dcterms:W3CDTF">2015-11-25T13:34:20Z</dcterms:modified>
</cp:coreProperties>
</file>