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61" r:id="rId3"/>
    <p:sldId id="257" r:id="rId4"/>
    <p:sldId id="264" r:id="rId5"/>
    <p:sldId id="262" r:id="rId6"/>
    <p:sldId id="263" r:id="rId7"/>
    <p:sldId id="259" r:id="rId8"/>
    <p:sldId id="265" r:id="rId9"/>
    <p:sldId id="266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2979F-CC08-4993-8DEA-F5224B30D967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43025-37AA-4960-9842-7625E5C5F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3025-37AA-4960-9842-7625E5C5FE9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427D-C2C3-4464-9A8F-27492C9A342B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CA7ABF-78A2-480F-8077-C9E2F192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427D-C2C3-4464-9A8F-27492C9A342B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7ABF-78A2-480F-8077-C9E2F192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427D-C2C3-4464-9A8F-27492C9A342B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7ABF-78A2-480F-8077-C9E2F192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427D-C2C3-4464-9A8F-27492C9A342B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CA7ABF-78A2-480F-8077-C9E2F192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427D-C2C3-4464-9A8F-27492C9A342B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7ABF-78A2-480F-8077-C9E2F1929C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427D-C2C3-4464-9A8F-27492C9A342B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7ABF-78A2-480F-8077-C9E2F192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427D-C2C3-4464-9A8F-27492C9A342B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CCA7ABF-78A2-480F-8077-C9E2F1929C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427D-C2C3-4464-9A8F-27492C9A342B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7ABF-78A2-480F-8077-C9E2F192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427D-C2C3-4464-9A8F-27492C9A342B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7ABF-78A2-480F-8077-C9E2F192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427D-C2C3-4464-9A8F-27492C9A342B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7ABF-78A2-480F-8077-C9E2F1929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427D-C2C3-4464-9A8F-27492C9A342B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7ABF-78A2-480F-8077-C9E2F1929C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F7427D-C2C3-4464-9A8F-27492C9A342B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CA7ABF-78A2-480F-8077-C9E2F1929C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1785926"/>
            <a:ext cx="8153400" cy="990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encrypted-tbn0.gstatic.com/images?q=tbn:ANd9GcRHpdgLQZL5mCsNoWsHAOgbF3ukAt6lROroT0CjrfuZlk5u7D2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1857356" y="785794"/>
            <a:ext cx="5643602" cy="19288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0070C0"/>
                </a:solidFill>
              </a:rPr>
              <a:t>Розумники  2017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ortpool.ru/content/stickers_mail_ru/cup_2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643182"/>
            <a:ext cx="345598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AutoShape 4" descr="Результат пошуку зображень за запитом &quot;розумни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Результат пошуку зображень за запитом &quot;розумни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000" dirty="0" smtClean="0">
                <a:solidFill>
                  <a:srgbClr val="0070C0"/>
                </a:solidFill>
              </a:rPr>
              <a:t>ВІТАЄМО ПЕРЕМОЖЦІВ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3016"/>
            <a:ext cx="9144000" cy="683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071546"/>
            <a:ext cx="5643602" cy="2428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 тур</a:t>
            </a:r>
          </a:p>
          <a:p>
            <a:pPr algn="ctr"/>
            <a:r>
              <a:rPr lang="uk-UA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ЕРУДИТ- ГЕЙМ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Іі ТУР</a:t>
            </a:r>
            <a:br>
              <a:rPr lang="uk-UA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слайд-шоу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Результат пошуку зображень за запитом &quot;розумник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143248"/>
            <a:ext cx="3686185" cy="3312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Документи\с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896115" cy="3571876"/>
          </a:xfrm>
          <a:prstGeom prst="rect">
            <a:avLst/>
          </a:prstGeom>
          <a:noFill/>
        </p:spPr>
      </p:pic>
      <p:pic>
        <p:nvPicPr>
          <p:cNvPr id="21507" name="Picture 3" descr="D:\Документи\черепах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0"/>
            <a:ext cx="3000396" cy="2571744"/>
          </a:xfrm>
          <a:prstGeom prst="rect">
            <a:avLst/>
          </a:prstGeom>
          <a:noFill/>
        </p:spPr>
      </p:pic>
      <p:pic>
        <p:nvPicPr>
          <p:cNvPr id="21508" name="Picture 4" descr="D:\Документи\скачанные файл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0"/>
            <a:ext cx="3357554" cy="3214686"/>
          </a:xfrm>
          <a:prstGeom prst="rect">
            <a:avLst/>
          </a:prstGeom>
          <a:noFill/>
        </p:spPr>
      </p:pic>
      <p:pic>
        <p:nvPicPr>
          <p:cNvPr id="21509" name="Picture 5" descr="D:\Документи\страус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876"/>
            <a:ext cx="2888082" cy="3286124"/>
          </a:xfrm>
          <a:prstGeom prst="rect">
            <a:avLst/>
          </a:prstGeom>
          <a:noFill/>
        </p:spPr>
      </p:pic>
      <p:pic>
        <p:nvPicPr>
          <p:cNvPr id="21510" name="Picture 6" descr="D:\Документи\пінгвін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214687"/>
            <a:ext cx="3071802" cy="3643314"/>
          </a:xfrm>
          <a:prstGeom prst="rect">
            <a:avLst/>
          </a:prstGeom>
          <a:noFill/>
        </p:spPr>
      </p:pic>
      <p:pic>
        <p:nvPicPr>
          <p:cNvPr id="21511" name="Picture 7" descr="D:\Документи\images (7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4357694"/>
            <a:ext cx="3143272" cy="2500306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000232" y="2643182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</a:rPr>
              <a:t>1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928926" y="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</a:rPr>
              <a:t>2</a:t>
            </a:r>
            <a:endParaRPr lang="ru-RU" sz="5400" b="1" dirty="0"/>
          </a:p>
        </p:txBody>
      </p:sp>
      <p:sp>
        <p:nvSpPr>
          <p:cNvPr id="12" name="Овал 11"/>
          <p:cNvSpPr/>
          <p:nvPr/>
        </p:nvSpPr>
        <p:spPr>
          <a:xfrm>
            <a:off x="8072462" y="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</a:rPr>
              <a:t>3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857356" y="3643314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</a:rPr>
              <a:t>4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072066" y="4357694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</a:rPr>
              <a:t>5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072462" y="3286124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solidFill>
                  <a:srgbClr val="FF0000"/>
                </a:solidFill>
              </a:rPr>
              <a:t>6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70C0"/>
                </a:solidFill>
              </a:rPr>
              <a:t>ІІІ </a:t>
            </a:r>
            <a:r>
              <a:rPr lang="uk-UA" sz="5400" b="1" dirty="0" err="1" smtClean="0">
                <a:solidFill>
                  <a:srgbClr val="0070C0"/>
                </a:solidFill>
              </a:rPr>
              <a:t>тУР</a:t>
            </a:r>
            <a:r>
              <a:rPr lang="uk-UA" sz="5400" b="1" dirty="0" smtClean="0">
                <a:solidFill>
                  <a:srgbClr val="0070C0"/>
                </a:solidFill>
              </a:rPr>
              <a:t/>
            </a:r>
            <a:br>
              <a:rPr lang="uk-UA" sz="5400" b="1" dirty="0" smtClean="0">
                <a:solidFill>
                  <a:srgbClr val="0070C0"/>
                </a:solidFill>
              </a:rPr>
            </a:br>
            <a:r>
              <a:rPr lang="uk-UA" sz="5400" b="1" dirty="0" smtClean="0">
                <a:solidFill>
                  <a:srgbClr val="0070C0"/>
                </a:solidFill>
              </a:rPr>
              <a:t>ВІРЮ -  НЕ ВІРЮ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85926"/>
            <a:ext cx="2714644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Природа</a:t>
            </a:r>
            <a:r>
              <a:rPr lang="uk-UA" sz="4000" b="1" dirty="0" smtClean="0"/>
              <a:t> 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1785926"/>
            <a:ext cx="3000396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Професії</a:t>
            </a:r>
            <a:r>
              <a:rPr lang="uk-UA" sz="4800" b="1" dirty="0" smtClean="0"/>
              <a:t> </a:t>
            </a:r>
            <a:endParaRPr lang="ru-RU" sz="4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785926"/>
            <a:ext cx="3143272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Мова</a:t>
            </a:r>
            <a:r>
              <a:rPr lang="uk-UA" sz="4800" dirty="0" smtClean="0">
                <a:solidFill>
                  <a:srgbClr val="FF0000"/>
                </a:solidFill>
              </a:rPr>
              <a:t>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786190"/>
            <a:ext cx="2286016" cy="1628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Секрет</a:t>
            </a:r>
            <a:r>
              <a:rPr lang="uk-UA" sz="4800" b="1" dirty="0" smtClean="0"/>
              <a:t> </a:t>
            </a:r>
            <a:endParaRPr lang="ru-RU" sz="4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3786190"/>
            <a:ext cx="3571900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Мистецтво</a:t>
            </a:r>
            <a:r>
              <a:rPr lang="uk-UA" sz="4800" dirty="0" smtClean="0"/>
              <a:t> </a:t>
            </a:r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3786190"/>
            <a:ext cx="3000396" cy="1628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Математика 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57288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70C0"/>
                </a:solidFill>
              </a:rPr>
              <a:t/>
            </a:r>
            <a:br>
              <a:rPr lang="uk-UA" sz="5400" b="1" dirty="0" smtClean="0">
                <a:solidFill>
                  <a:srgbClr val="0070C0"/>
                </a:solidFill>
              </a:rPr>
            </a:br>
            <a:r>
              <a:rPr lang="uk-UA" sz="5400" b="1" dirty="0" smtClean="0">
                <a:solidFill>
                  <a:srgbClr val="0070C0"/>
                </a:solidFill>
              </a:rPr>
              <a:t>І</a:t>
            </a:r>
            <a:r>
              <a:rPr lang="en-US" sz="5400" b="1" dirty="0" smtClean="0">
                <a:solidFill>
                  <a:srgbClr val="0070C0"/>
                </a:solidFill>
              </a:rPr>
              <a:t>V</a:t>
            </a:r>
            <a:r>
              <a:rPr lang="uk-UA" sz="5400" b="1" dirty="0" smtClean="0">
                <a:solidFill>
                  <a:srgbClr val="0070C0"/>
                </a:solidFill>
              </a:rPr>
              <a:t>  ТУР</a:t>
            </a:r>
            <a:br>
              <a:rPr lang="uk-UA" sz="5400" b="1" dirty="0" smtClean="0">
                <a:solidFill>
                  <a:srgbClr val="0070C0"/>
                </a:solidFill>
              </a:rPr>
            </a:br>
            <a:r>
              <a:rPr lang="uk-UA" sz="5400" b="1" dirty="0" smtClean="0">
                <a:solidFill>
                  <a:srgbClr val="0070C0"/>
                </a:solidFill>
              </a:rPr>
              <a:t>«Інтелектуальні сходинки»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http://s51.radikal.ru/i132/0810/33/adf57feb4f3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3668" y="2428868"/>
            <a:ext cx="4297059" cy="4233162"/>
          </a:xfrm>
        </p:spPr>
      </p:pic>
      <p:sp>
        <p:nvSpPr>
          <p:cNvPr id="5" name="Блок-схема: перфолента 4"/>
          <p:cNvSpPr/>
          <p:nvPr/>
        </p:nvSpPr>
        <p:spPr>
          <a:xfrm>
            <a:off x="1785918" y="2428868"/>
            <a:ext cx="3714776" cy="164307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ЛІТЕРАТУРА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214414" y="3929066"/>
            <a:ext cx="3143272" cy="142876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МІСТА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0" y="5286388"/>
            <a:ext cx="3786182" cy="15716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smtClean="0">
                <a:solidFill>
                  <a:srgbClr val="FF0000"/>
                </a:solidFill>
              </a:rPr>
              <a:t>ДЕРЖАВИ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0070C0"/>
                </a:solidFill>
              </a:rPr>
              <a:t>ЛІТЕРАТУРА</a:t>
            </a:r>
            <a:endParaRPr lang="ru-RU" sz="6600" b="1" dirty="0">
              <a:solidFill>
                <a:srgbClr val="0070C0"/>
              </a:solidFill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180059"/>
            <a:ext cx="4206670" cy="553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6600" b="1" dirty="0" smtClean="0"/>
              <a:t>ЛЕСЯ</a:t>
            </a:r>
            <a:br>
              <a:rPr lang="uk-UA" sz="6600" b="1" dirty="0" smtClean="0"/>
            </a:br>
            <a:r>
              <a:rPr lang="uk-UA" sz="6600" b="1" dirty="0" smtClean="0"/>
              <a:t>УКРАЇНКА</a:t>
            </a:r>
            <a:endParaRPr lang="ru-RU" sz="6600" b="1" dirty="0"/>
          </a:p>
        </p:txBody>
      </p:sp>
      <p:sp>
        <p:nvSpPr>
          <p:cNvPr id="15362" name="AutoShape 2" descr="Результат пошуку зображень за запитом &quot;розумни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0070C0"/>
                </a:solidFill>
              </a:rPr>
              <a:t>МІСТА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uk-UA" sz="8000" b="1" dirty="0" smtClean="0"/>
              <a:t>КИЇВ</a:t>
            </a:r>
            <a:endParaRPr lang="ru-RU" sz="8000" b="1" dirty="0"/>
          </a:p>
        </p:txBody>
      </p:sp>
      <p:sp>
        <p:nvSpPr>
          <p:cNvPr id="15362" name="AutoShape 2" descr="Результат пошуку зображень за запитом &quot;розумни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905" y="1643050"/>
            <a:ext cx="550910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0070C0"/>
                </a:solidFill>
              </a:rPr>
              <a:t>ДЕРЖАВА    </a:t>
            </a:r>
            <a:r>
              <a:rPr lang="uk-UA" sz="6600" b="1" dirty="0" smtClean="0">
                <a:solidFill>
                  <a:schemeClr val="accent3">
                    <a:lumMod val="75000"/>
                  </a:schemeClr>
                </a:solidFill>
              </a:rPr>
              <a:t>УКРАЇНА</a:t>
            </a:r>
            <a:endParaRPr lang="ru-RU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362" name="AutoShape 2" descr="Результат пошуку зображень за запитом &quot;розумни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D:\Документи\документи Орисі\найновіше\883599k9hv05ihft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8786842" cy="52864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433</TotalTime>
  <Words>32</Words>
  <Application>Microsoft Office PowerPoint</Application>
  <PresentationFormat>Экран (4:3)</PresentationFormat>
  <Paragraphs>28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  Іі ТУР слайд-шоу</vt:lpstr>
      <vt:lpstr>Слайд 4</vt:lpstr>
      <vt:lpstr>ІІІ тУР ВІРЮ -  НЕ ВІРЮ</vt:lpstr>
      <vt:lpstr> ІV  ТУР «Інтелектуальні сходинки»</vt:lpstr>
      <vt:lpstr>ЛІТЕРАТУРА</vt:lpstr>
      <vt:lpstr>МІСТА</vt:lpstr>
      <vt:lpstr>ДЕРЖАВА    УКРАЇНА</vt:lpstr>
      <vt:lpstr>ВІТАЄМО ПЕРЕМОЖЦІВ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2017-02-15T17:52:33Z</dcterms:created>
  <dcterms:modified xsi:type="dcterms:W3CDTF">2017-02-28T19:52:40Z</dcterms:modified>
</cp:coreProperties>
</file>