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396E-6F33-4E56-93A1-05845921C236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69C7-74C5-4BE7-8B8D-3DAC4758E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396E-6F33-4E56-93A1-05845921C236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69C7-74C5-4BE7-8B8D-3DAC4758E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396E-6F33-4E56-93A1-05845921C236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69C7-74C5-4BE7-8B8D-3DAC4758E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396E-6F33-4E56-93A1-05845921C236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69C7-74C5-4BE7-8B8D-3DAC4758E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396E-6F33-4E56-93A1-05845921C236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69C7-74C5-4BE7-8B8D-3DAC4758E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396E-6F33-4E56-93A1-05845921C236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69C7-74C5-4BE7-8B8D-3DAC4758E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396E-6F33-4E56-93A1-05845921C236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69C7-74C5-4BE7-8B8D-3DAC4758E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396E-6F33-4E56-93A1-05845921C236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69C7-74C5-4BE7-8B8D-3DAC4758E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396E-6F33-4E56-93A1-05845921C236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69C7-74C5-4BE7-8B8D-3DAC4758E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396E-6F33-4E56-93A1-05845921C236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69C7-74C5-4BE7-8B8D-3DAC4758E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396E-6F33-4E56-93A1-05845921C236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69C7-74C5-4BE7-8B8D-3DAC4758E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A396E-6F33-4E56-93A1-05845921C236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69C7-74C5-4BE7-8B8D-3DAC4758EC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&#1050;&#1086;&#1083;&#1086;&#1073;&#1086;&#1082;.%20&#1052;&#1091;&#1079;&#1099;&#1082;&#1072;&#1083;&#1100;&#1085;&#1072;&#1103;%20&#1089;&#1082;&#1072;&#1079;&#1082;&#1072;%20&#1076;&#1083;&#1103;%20&#1089;&#1072;&#1084;&#1099;&#1093;%20&#1084;&#1072;&#1083;&#1077;&#1085;&#1100;&#1082;&#1080;&#1093;%20&#1089;%20&#1093;&#1086;&#1088;&#1086;&#1096;&#1080;&#1084;%20&#1082;&#1086;&#1085;&#1094;&#1086;&#1084;.%20&#1053;&#1072;&#1096;&#1077;%20&#1074;&#1089;&#1105;!.mp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Істинні та хибні висловлювання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85860"/>
            <a:ext cx="81719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Середовище виконання</a:t>
            </a:r>
          </a:p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алгоритмів </a:t>
            </a:r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Scratch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857232"/>
            <a:ext cx="7143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Сьогодні на уроці для всіх обов’язково: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працювати –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активно,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слухати –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уважно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міркувати –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швидко,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відповідати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правильно.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уроки\4 клас\хліб\1.jpg"/>
          <p:cNvPicPr>
            <a:picLocks noChangeAspect="1" noChangeArrowheads="1"/>
          </p:cNvPicPr>
          <p:nvPr/>
        </p:nvPicPr>
        <p:blipFill>
          <a:blip r:embed="rId2"/>
          <a:srcRect l="11099" r="8791"/>
          <a:stretch>
            <a:fillRect/>
          </a:stretch>
        </p:blipFill>
        <p:spPr bwMode="auto">
          <a:xfrm>
            <a:off x="214282" y="357166"/>
            <a:ext cx="4327512" cy="2500330"/>
          </a:xfrm>
          <a:prstGeom prst="rect">
            <a:avLst/>
          </a:prstGeom>
          <a:noFill/>
        </p:spPr>
      </p:pic>
      <p:pic>
        <p:nvPicPr>
          <p:cNvPr id="15363" name="Picture 3" descr="F:\уроки\4 клас\хліб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7" y="357166"/>
            <a:ext cx="3625213" cy="2428892"/>
          </a:xfrm>
          <a:prstGeom prst="rect">
            <a:avLst/>
          </a:prstGeom>
          <a:noFill/>
        </p:spPr>
      </p:pic>
      <p:pic>
        <p:nvPicPr>
          <p:cNvPr id="15364" name="Picture 4" descr="F:\уроки\4 клас\хліб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214686"/>
            <a:ext cx="4071966" cy="2883014"/>
          </a:xfrm>
          <a:prstGeom prst="rect">
            <a:avLst/>
          </a:prstGeom>
          <a:noFill/>
        </p:spPr>
      </p:pic>
      <p:pic>
        <p:nvPicPr>
          <p:cNvPr id="15365" name="Picture 5" descr="F:\уроки\4 клас\хліб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286124"/>
            <a:ext cx="3619507" cy="2714630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4000496" y="571480"/>
            <a:ext cx="1357322" cy="78581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9250680">
            <a:off x="3424804" y="2485662"/>
            <a:ext cx="2080992" cy="78581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000496" y="4000504"/>
            <a:ext cx="1357322" cy="78581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6975" t="26094" r="16331" b="32739"/>
          <a:stretch>
            <a:fillRect/>
          </a:stretch>
        </p:blipFill>
        <p:spPr bwMode="auto">
          <a:xfrm>
            <a:off x="571472" y="928670"/>
            <a:ext cx="807249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142984"/>
            <a:ext cx="5757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Фізкультхвилинка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2214554"/>
            <a:ext cx="564360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 інформатикою дружимо, 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Але й вправи любим дуже.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Підборіддя вверх підняли,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Головою похитали – 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Сонце й друзів привітали!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Плечі вгору, плечі вниз, 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сусіда подивись.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857232"/>
            <a:ext cx="7858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казці 12 місяців зимою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були підсніжники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00174"/>
            <a:ext cx="43143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uk-UA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Маша та Ведмідь вороги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357430"/>
            <a:ext cx="45554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uk-UA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Вовк не з</a:t>
            </a:r>
            <a:r>
              <a:rPr kumimoji="0" lang="uk-UA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їв трьох поросят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000372"/>
            <a:ext cx="63487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uk-UA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Баба Яга викрала Івасика - </a:t>
            </a:r>
            <a:r>
              <a:rPr kumimoji="0" lang="uk-UA" sz="28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Телесика</a:t>
            </a:r>
            <a:r>
              <a:rPr kumimoji="0" lang="uk-UA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643314"/>
            <a:ext cx="46009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uk-UA" sz="28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Іжак</a:t>
            </a:r>
            <a:r>
              <a:rPr kumimoji="0" lang="uk-UA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спритніший за Зайця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286256"/>
            <a:ext cx="30470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uk-UA" sz="28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Фіксики</a:t>
            </a:r>
            <a:r>
              <a:rPr kumimoji="0" lang="uk-UA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 люди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072074"/>
            <a:ext cx="39534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uk-UA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Лисичка з</a:t>
            </a:r>
            <a:r>
              <a:rPr kumimoji="0" lang="uk-UA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їла Колобка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768" y="785794"/>
            <a:ext cx="17988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Істинне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2214554"/>
            <a:ext cx="17988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Істинне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15140" y="2928934"/>
            <a:ext cx="17988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Істинне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29190" y="3571876"/>
            <a:ext cx="17988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Істинне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4929198"/>
            <a:ext cx="17988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Істинне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1428736"/>
            <a:ext cx="14863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Хибне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868" y="4214818"/>
            <a:ext cx="14863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Хибне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F:\уроки\4 клас\kolobok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928670"/>
            <a:ext cx="5929353" cy="511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7235" t="14749" r="50587" b="61703"/>
          <a:stretch>
            <a:fillRect/>
          </a:stretch>
        </p:blipFill>
        <p:spPr bwMode="auto">
          <a:xfrm>
            <a:off x="3714744" y="857232"/>
            <a:ext cx="314327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F:\уроки\4 клас\kolob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928670"/>
            <a:ext cx="2008187" cy="1731963"/>
          </a:xfrm>
          <a:prstGeom prst="rect">
            <a:avLst/>
          </a:prstGeom>
          <a:noFill/>
        </p:spPr>
      </p:pic>
      <p:pic>
        <p:nvPicPr>
          <p:cNvPr id="20483" name="Picture 3" descr="F:\уроки\4 клас\герої\1414359349_13-www.radionetplus.r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7" y="3500438"/>
            <a:ext cx="1296262" cy="2314043"/>
          </a:xfrm>
          <a:prstGeom prst="rect">
            <a:avLst/>
          </a:prstGeom>
          <a:noFill/>
        </p:spPr>
      </p:pic>
      <p:pic>
        <p:nvPicPr>
          <p:cNvPr id="5" name="Picture 6" descr="Результат пошуку зображень за запитом &quot;вовк казковий  для фотошопа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428860" y="3143248"/>
            <a:ext cx="2288061" cy="2748422"/>
          </a:xfrm>
          <a:prstGeom prst="rect">
            <a:avLst/>
          </a:prstGeom>
          <a:noFill/>
        </p:spPr>
      </p:pic>
      <p:pic>
        <p:nvPicPr>
          <p:cNvPr id="6" name="Picture 6" descr="Результат пошуку зображень за запитом &quot;ведмідь казковий  для фотошопа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2714620"/>
            <a:ext cx="5871829" cy="3253244"/>
          </a:xfrm>
          <a:prstGeom prst="rect">
            <a:avLst/>
          </a:prstGeom>
          <a:noFill/>
        </p:spPr>
      </p:pic>
      <p:pic>
        <p:nvPicPr>
          <p:cNvPr id="7" name="Picture 2" descr="Результат пошуку зображень за запитом &quot;фон для сказки колобок&quot;"/>
          <p:cNvPicPr>
            <a:picLocks noChangeAspect="1" noChangeArrowheads="1"/>
          </p:cNvPicPr>
          <p:nvPr/>
        </p:nvPicPr>
        <p:blipFill>
          <a:blip r:embed="rId7" cstate="print"/>
          <a:srcRect l="36919" t="6653"/>
          <a:stretch>
            <a:fillRect/>
          </a:stretch>
        </p:blipFill>
        <p:spPr bwMode="auto">
          <a:xfrm>
            <a:off x="6715140" y="3071810"/>
            <a:ext cx="2122715" cy="2575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57224" y="1714488"/>
            <a:ext cx="700092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Сьогодні на уроці я дізнався…..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Сьогодні на уроці я навчився…..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Мені сподобалося…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не зрозумів….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571480"/>
            <a:ext cx="3200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Рефлексія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124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2017-02-22T11:34:39Z</dcterms:created>
  <dcterms:modified xsi:type="dcterms:W3CDTF">2017-02-22T12:09:23Z</dcterms:modified>
</cp:coreProperties>
</file>