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9" r:id="rId5"/>
    <p:sldId id="276" r:id="rId6"/>
    <p:sldId id="262" r:id="rId7"/>
    <p:sldId id="261" r:id="rId8"/>
    <p:sldId id="263" r:id="rId9"/>
    <p:sldId id="282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A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718" autoAdjust="0"/>
  </p:normalViewPr>
  <p:slideViewPr>
    <p:cSldViewPr>
      <p:cViewPr>
        <p:scale>
          <a:sx n="60" d="100"/>
          <a:sy n="60" d="100"/>
        </p:scale>
        <p:origin x="-169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711187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598526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470072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183855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58273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605256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044703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3478756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017655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594060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884689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1528-60E3-48B8-B580-C3D542BAA10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AE20-AC32-4363-B5D2-03CEBB95A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2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9;&#1074;&#1110;&#1088;&#1110;%20&#1074;&#1079;&#1080;&#1084;&#1082;&#1091;\&#1091;&#1088;&#1086;&#1082;%20&#1084;&#1110;&#1081;\&#1060;&#1030;&#1047;&#1061;&#1042;&#1048;&#1051;&#1048;&#1053;&#1050;&#1040;%20'&#1056;&#1054;&#1047;&#1052;&#1048;&#1053;&#1050;&#1040;'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9;&#1074;&#1110;&#1088;&#1110;%20&#1074;&#1079;&#1080;&#1084;&#1082;&#1091;\&#1091;&#1088;&#1086;&#1082;%20&#1084;&#1110;&#1081;\-V45-DV;L-.%20-2V@V%20278--C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55073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Урок</a:t>
            </a:r>
          </a:p>
          <a:p>
            <a:pPr algn="ctr">
              <a:defRPr/>
            </a:pP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природознавства</a:t>
            </a:r>
            <a:endParaRPr lang="uk-UA" sz="54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2 клас</a:t>
            </a:r>
            <a:endParaRPr lang="ru-RU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849" y="3489710"/>
            <a:ext cx="5134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\\Solnce\D\ДОКУМЕНТАЦИЯ\ПРЕЗЕНТАЦІЇ\шаблоны\анимация\ТВАРИНИ\лисиця  вовк\cbaa7e0c35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08" y="4149080"/>
            <a:ext cx="2428892" cy="17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2\Bullets\BD15018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86124"/>
            <a:ext cx="214313" cy="214313"/>
          </a:xfrm>
          <a:prstGeom prst="rect">
            <a:avLst/>
          </a:prstGeom>
          <a:noFill/>
        </p:spPr>
      </p:pic>
      <p:pic>
        <p:nvPicPr>
          <p:cNvPr id="11" name="Picture 3" descr="\\Solnce\D\ДОКУМЕНТАЦИЯ\ПРЕЗЕНТАЦІЇ\шаблоны\анимация\ТВАРИНИ\білки\post-440731-13666429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9573">
            <a:off x="6165350" y="256959"/>
            <a:ext cx="1414927" cy="1345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encrypted-tbn0.gstatic.com/images?q=tbn:ANd9GcTHYkhIsmD30pvb1Btp_YSHD2N_9TiwpAWLEjvwne1otJ65H1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1781175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4_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573016"/>
            <a:ext cx="32849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17304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0"/>
            <a:ext cx="53479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 </a:t>
            </a:r>
          </a:p>
          <a:p>
            <a:pPr algn="ctr"/>
            <a:r>
              <a:rPr lang="uk-UA" sz="4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“вгадай</a:t>
            </a:r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хто я?”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734517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encrypted-tbn0.gstatic.com/images?q=tbn:ANd9GcSJQl-SRRGlJH9KmPua76_x46Wad_am40-x3--k_pLoGbn8ZC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3744416" cy="260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844824"/>
            <a:ext cx="373872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69958" y="2132856"/>
            <a:ext cx="3074042" cy="241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3861048"/>
            <a:ext cx="3250448" cy="270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Без названия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293096"/>
            <a:ext cx="2852539" cy="226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28184" y="4581128"/>
            <a:ext cx="2664296" cy="200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82213" y="260648"/>
            <a:ext cx="67617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Хвилинка відпочинку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2483769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ФІЗХВИЛИНКА 'РОЗМИНКА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63725" y="260648"/>
            <a:ext cx="5998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“Чарівна</a:t>
            </a:r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скринька”</a:t>
            </a:r>
            <a:endParaRPr lang="uk-UA" sz="3600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Від звірів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483769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1556792"/>
            <a:ext cx="6106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Чи вірите ви, що:</a:t>
            </a:r>
            <a:endParaRPr lang="ru-RU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420888"/>
            <a:ext cx="62921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Взимку у ведмедиці 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народжуються ведмежата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573016"/>
            <a:ext cx="7879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Білка всю зиму спить у дуплі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501" y="4221088"/>
            <a:ext cx="83712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Заєць узимку живиться тими запасами,</a:t>
            </a:r>
          </a:p>
          <a:p>
            <a:pPr algn="ctr"/>
            <a:r>
              <a:rPr lang="uk-UA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які він приготував восени</a:t>
            </a:r>
            <a:endParaRPr lang="ru-RU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7850" y="5301208"/>
            <a:ext cx="7837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Лисиця ловить мишей під снігом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021288"/>
            <a:ext cx="8515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Їжак взимку веде активний спосіб життя</a:t>
            </a:r>
            <a:endParaRPr lang="ru-RU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05032" y="260648"/>
            <a:ext cx="6316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Допомога тваринам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483769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908720"/>
            <a:ext cx="4093657" cy="306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os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20319"/>
            <a:ext cx="4061817" cy="323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5613" y="3830172"/>
            <a:ext cx="3208387" cy="302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22853" y="260648"/>
            <a:ext cx="6080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483769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0" y="1988840"/>
            <a:ext cx="7313219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Намалювати ілюстрацію </a:t>
            </a:r>
          </a:p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до казки або мультфільму,</a:t>
            </a:r>
          </a:p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де розповідається </a:t>
            </a:r>
          </a:p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про зимівлю тварин</a:t>
            </a:r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780928"/>
            <a:ext cx="80922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Холодно взимку зайчатам і білці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Песику в будці,в сараї корівці…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Мерзнуть у котика лапки і вуха,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Мерзне ворона в лиху завірюху.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Як допоможемо дружно, малята,-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Виживуть взимку птахи і звірята!</a:t>
            </a:r>
          </a:p>
          <a:p>
            <a:pPr algn="ctr"/>
            <a:endParaRPr lang="uk-UA" sz="2400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871561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21.08.2016 -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24736" cy="51845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3768" y="4941168"/>
            <a:ext cx="63017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Діти, ви працювали старанно,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То ж урок пройшов не марно.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Працювали від душі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Другий клас – ви молодці!!!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01156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u="sng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 « ХТО ДЕ ЗИМУЄ?»</a:t>
            </a:r>
          </a:p>
          <a:p>
            <a:pPr algn="ctr">
              <a:defRPr/>
            </a:pPr>
            <a:endParaRPr lang="ru-RU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ЗАЄЦЬ               У ДУПЛІ</a:t>
            </a: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БІЛКА                У ЛІГВІ</a:t>
            </a: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ВЕДМІДЬ          ПІД КУЩЕМ</a:t>
            </a: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ЇЖАК                  У БАРЛОЗІ </a:t>
            </a: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ВОВК               ПІД ПЕНЬКОМ</a:t>
            </a:r>
          </a:p>
          <a:p>
            <a:pPr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>
              <a:defRPr/>
            </a:pPr>
            <a:endParaRPr lang="uk-UA" sz="4800" b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b="1" u="sng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3413" y="830997"/>
            <a:ext cx="359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628652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962166">
            <a:off x="2303457" y="2427795"/>
            <a:ext cx="2241703" cy="236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840531">
            <a:off x="2136238" y="2178063"/>
            <a:ext cx="2304206" cy="263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83486">
            <a:off x="2933498" y="3783021"/>
            <a:ext cx="1643191" cy="243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6166">
            <a:off x="1833210" y="4493851"/>
            <a:ext cx="2255129" cy="23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118614">
            <a:off x="1668556" y="3563030"/>
            <a:ext cx="3194204" cy="20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\\Solnce\D\ДОКУМЕНТАЦИЯ\ПРЕЗЕНТАЦІЇ\шаблоны\анимация\ТВАРИНИ\зайці\fb516599a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286388"/>
            <a:ext cx="1143008" cy="135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7532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3912" y="6112549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348880"/>
            <a:ext cx="928651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Знову лунає шкільний наш дзвінок,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Кличе всіх нас на цікавий урок.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 класі сьогодні гостей є багато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Усі ми зібралися наче на свято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Поверніться до гостей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Скажемо їм: </a:t>
            </a:r>
            <a:r>
              <a:rPr lang="uk-UA" sz="28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“Добрий</a:t>
            </a:r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день!”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Урок природознавства починаємо з вами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 займемось сьогодні серйозними ділами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Тож часу не втрачаємо, роботу починаємо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Рисунок 12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2771800" cy="230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534960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44" y="116632"/>
            <a:ext cx="912965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4400" b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uk-UA" sz="3200" b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8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44" y="260648"/>
            <a:ext cx="8452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Вправа </a:t>
            </a:r>
            <a:r>
              <a:rPr lang="uk-UA" sz="4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“Очікування”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437" y="1556792"/>
            <a:ext cx="6143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Хочу все знати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36912"/>
            <a:ext cx="9151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Буду уважним,старанним</a:t>
            </a:r>
            <a:endParaRPr lang="ru-RU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573016"/>
            <a:ext cx="5585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Буду</a:t>
            </a:r>
            <a:r>
              <a:rPr lang="uk-UA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активним</a:t>
            </a:r>
            <a:endParaRPr lang="ru-RU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2832" y="4725144"/>
            <a:ext cx="72426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Знаю сам,навчу того, 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хто не знає</a:t>
            </a:r>
            <a:endParaRPr lang="ru-RU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Рисунок 11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268934"/>
            <a:ext cx="1907704" cy="158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941376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51520" y="33296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40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261" y="0"/>
            <a:ext cx="5881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 </a:t>
            </a:r>
            <a:r>
              <a:rPr lang="uk-UA" sz="4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“так</a:t>
            </a:r>
            <a:r>
              <a:rPr lang="uk-UA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чи </a:t>
            </a:r>
            <a:r>
              <a:rPr lang="uk-UA" sz="4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ні”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38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Сонце стоїть низько на небосхилі?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406" y="1628800"/>
            <a:ext cx="1359594" cy="135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2708920"/>
            <a:ext cx="8193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Річки та ставки вкрились льодом?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406" y="3140968"/>
            <a:ext cx="1359594" cy="135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3789040"/>
            <a:ext cx="5553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Повітря надворі тепле?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Рисунок 11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5064"/>
            <a:ext cx="1359594" cy="135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9552" y="5373216"/>
            <a:ext cx="5974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 землю падає сніг?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301208"/>
            <a:ext cx="1359594" cy="135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4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33975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32514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0298" y="62865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-V45-DV;L-. -2V@V 278--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7" name="Рисунок 6" descr="44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59832" cy="22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9792" y="5517232"/>
            <a:ext cx="568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Звірі взимку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9" name="Picture 4" descr="http://s40.radikal.ru/i087/0912/93/ddcdad456549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299" y="0"/>
            <a:ext cx="3009701" cy="199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64" y="1052736"/>
            <a:ext cx="871543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Пригадай</a:t>
            </a: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!</a:t>
            </a:r>
            <a:endParaRPr lang="ru-RU" sz="5400" b="1" u="sng" dirty="0" smtClean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  <a:p>
            <a:pPr marL="914400" indent="-914400">
              <a:buAutoNum type="arabicParenR"/>
              <a:defRPr/>
            </a:pPr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Як звірі восени готуються до зими?</a:t>
            </a:r>
          </a:p>
          <a:p>
            <a:pPr marL="914400" indent="-914400">
              <a:buAutoNum type="arabicParenR"/>
              <a:defRPr/>
            </a:pPr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вони накопичують жирові запаси?</a:t>
            </a:r>
          </a:p>
          <a:p>
            <a:pPr marL="914400" indent="-914400">
              <a:buAutoNum type="arabicParenR"/>
              <a:defRPr/>
            </a:pPr>
            <a:r>
              <a:rPr lang="uk-UA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чого звірі змінюють своє хутряне вбрання?</a:t>
            </a:r>
            <a:endParaRPr lang="ru-RU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68" y="5929330"/>
            <a:ext cx="48577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\\Solnce\D\ДОКУМЕНТАЦИЯ\ПРЕЗЕНТАЦІЇ\шаблоны\анимация\рослини\дерева\fdb2027364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68960"/>
            <a:ext cx="1928794" cy="3462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62865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\\Solnce\D\ДОКУМЕНТАЦИЯ\ПРЕЗЕНТАЦІЇ\шаблоны\анимация\ТВАРИНИ\лисиця  вовк\Вол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857388" cy="200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44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246025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82466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144" y="836712"/>
            <a:ext cx="28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9" r="24680"/>
          <a:stretch>
            <a:fillRect/>
          </a:stretch>
        </p:blipFill>
        <p:spPr bwMode="auto">
          <a:xfrm>
            <a:off x="5868144" y="908720"/>
            <a:ext cx="2928958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9038" y="980728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71480"/>
            <a:ext cx="1069524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8396" y="1213009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3941" y="567844"/>
            <a:ext cx="1069524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41262" y="840507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8412" y="3196719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1802" y="3895626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8612" y="3056498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90700" y="4437112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4208" y="3573016"/>
            <a:ext cx="6270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4929" y="4048884"/>
            <a:ext cx="1747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\\Solnce\D\ДОКУМЕНТАЦИЯ\ПРЕЗЕНТАЦІЇ\шаблоны\анимация\ТВАРИНИ\зайці\fb516599a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929198"/>
            <a:ext cx="1143008" cy="135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00298" y="6550223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108907" y="188640"/>
            <a:ext cx="9345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Подорож зимовим лісом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908720"/>
            <a:ext cx="8563563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Ми по лісові гуляли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Вправо, вліво поглядали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Там ми бачили звіряток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Ось стрибають зайченята.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Граються там ведмежата,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Між дерев вовк петляє,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Страх на всіх він нагоняє.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За кущем сидить лисичка,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А в горі літа синичка.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Ми усіх їх привітаєм,і за парти посідаєм!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334" y="4980889"/>
            <a:ext cx="1835969" cy="185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79794" y="5145686"/>
            <a:ext cx="2204174" cy="1737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5145686"/>
            <a:ext cx="2296641" cy="172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61657" y="5203510"/>
            <a:ext cx="2208829" cy="165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82466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916832"/>
            <a:ext cx="3114777" cy="35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31226" y="0"/>
            <a:ext cx="45127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Робота </a:t>
            </a:r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</a:t>
            </a:r>
            <a:endParaRPr lang="uk-UA" sz="4000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підручником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С.</a:t>
            </a:r>
            <a:endParaRPr lang="ru-RU" sz="40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2778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1634" y="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2" y="5715016"/>
            <a:ext cx="26207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8488" y="548680"/>
            <a:ext cx="72555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Робота в групах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 </a:t>
            </a:r>
          </a:p>
          <a:p>
            <a:pPr algn="ctr"/>
            <a:r>
              <a:rPr lang="uk-UA" sz="4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“хто</a:t>
            </a:r>
            <a:r>
              <a:rPr lang="uk-UA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чим живиться?”</a:t>
            </a:r>
          </a:p>
        </p:txBody>
      </p:sp>
      <p:pic>
        <p:nvPicPr>
          <p:cNvPr id="14" name="Рисунок 13" descr="4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2778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http://hunt.web-3.ru/data/html/1637/kab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564904"/>
            <a:ext cx="25202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volynlis.at.ua/_nw/7/8629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2411760" cy="243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encrypted-tbn2.gstatic.com/images?q=tbn:ANd9GcQ-JhzWMw__ae_rWMHOhyERL89S-eU9p4ploS9in_z_TQcPH5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36912"/>
            <a:ext cx="24482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http://www.vseodetyah.com/editorfiles/fo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852936"/>
            <a:ext cx="228598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Волна 16"/>
          <p:cNvSpPr/>
          <p:nvPr/>
        </p:nvSpPr>
        <p:spPr>
          <a:xfrm>
            <a:off x="2411760" y="4941168"/>
            <a:ext cx="2071670" cy="17002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жолуді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7072330" y="5085184"/>
            <a:ext cx="2071670" cy="13572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миші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251520" y="4857760"/>
            <a:ext cx="2000232" cy="20002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горіхи насіння</a:t>
            </a:r>
          </a:p>
          <a:p>
            <a:pPr algn="ctr"/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4572000" y="5000636"/>
            <a:ext cx="2428892" cy="18573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</a:t>
            </a:r>
          </a:p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гілочки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637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402</Words>
  <Application>Microsoft Office PowerPoint</Application>
  <PresentationFormat>Экран (4:3)</PresentationFormat>
  <Paragraphs>146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Admin</cp:lastModifiedBy>
  <cp:revision>103</cp:revision>
  <dcterms:created xsi:type="dcterms:W3CDTF">2012-07-26T08:53:40Z</dcterms:created>
  <dcterms:modified xsi:type="dcterms:W3CDTF">2017-02-07T17:07:36Z</dcterms:modified>
</cp:coreProperties>
</file>