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8"/>
  </p:notesMasterIdLst>
  <p:handoutMasterIdLst>
    <p:handoutMasterId r:id="rId19"/>
  </p:handoutMasterIdLst>
  <p:sldIdLst>
    <p:sldId id="289" r:id="rId2"/>
    <p:sldId id="297" r:id="rId3"/>
    <p:sldId id="290" r:id="rId4"/>
    <p:sldId id="291" r:id="rId5"/>
    <p:sldId id="264" r:id="rId6"/>
    <p:sldId id="299" r:id="rId7"/>
    <p:sldId id="262" r:id="rId8"/>
    <p:sldId id="298" r:id="rId9"/>
    <p:sldId id="300" r:id="rId10"/>
    <p:sldId id="301" r:id="rId11"/>
    <p:sldId id="303" r:id="rId12"/>
    <p:sldId id="304" r:id="rId13"/>
    <p:sldId id="305" r:id="rId14"/>
    <p:sldId id="302" r:id="rId15"/>
    <p:sldId id="306" r:id="rId16"/>
    <p:sldId id="296" r:id="rId17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D047C"/>
    <a:srgbClr val="02090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0" d="100"/>
          <a:sy n="60" d="100"/>
        </p:scale>
        <p:origin x="-86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EBB4E5-6EFB-47D3-9EEB-8A2982BA62A4}" type="datetimeFigureOut">
              <a:rPr lang="uk-UA"/>
              <a:pPr>
                <a:defRPr/>
              </a:pPr>
              <a:t>11.04.2017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4E7E30D-001C-42BD-82B2-0700220A2955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578577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BF5475-4214-497A-BCCA-F73F954AC80A}" type="datetimeFigureOut">
              <a:rPr lang="uk-UA"/>
              <a:pPr>
                <a:defRPr/>
              </a:pPr>
              <a:t>11.04.2017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8F4963C-E61A-45CA-AD34-77D1722DF5D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58458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AE7F5-402B-4FD7-A285-A200A5D6E5FB}" type="datetimeFigureOut">
              <a:rPr lang="uk-UA"/>
              <a:pPr>
                <a:defRPr/>
              </a:pPr>
              <a:t>11.04.2017</a:t>
            </a:fld>
            <a:endParaRPr lang="uk-UA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1529A-0068-4826-998C-F21B865CA1D4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162E4-D533-478C-B33E-D65E7A435341}" type="datetimeFigureOut">
              <a:rPr lang="uk-UA"/>
              <a:pPr>
                <a:defRPr/>
              </a:pPr>
              <a:t>11.04.2017</a:t>
            </a:fld>
            <a:endParaRPr lang="uk-UA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35A0C-16A1-4846-A7BF-53BC11E9DE67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0BEAF-4C23-4BD3-93BD-D23B829C95B0}" type="datetimeFigureOut">
              <a:rPr lang="uk-UA"/>
              <a:pPr>
                <a:defRPr/>
              </a:pPr>
              <a:t>11.04.2017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F7B6D-D76F-49F0-B91E-3A78FE82A3B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7A45F-308D-4F3E-BB51-A507D3415314}" type="datetimeFigureOut">
              <a:rPr lang="uk-UA"/>
              <a:pPr>
                <a:defRPr/>
              </a:pPr>
              <a:t>11.04.2017</a:t>
            </a:fld>
            <a:endParaRPr lang="uk-UA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52ED4-78D2-4371-BD29-11844B8C4E7F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F1E39-4AC8-4CDC-9F91-67D7A4762E70}" type="datetimeFigureOut">
              <a:rPr lang="uk-UA"/>
              <a:pPr>
                <a:defRPr/>
              </a:pPr>
              <a:t>11.04.2017</a:t>
            </a:fld>
            <a:endParaRPr lang="uk-UA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152A-B6BB-4A52-B98C-2F65D9AB5FD1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105F3-222F-49D0-B924-9F511BDA03C4}" type="datetimeFigureOut">
              <a:rPr lang="uk-UA"/>
              <a:pPr>
                <a:defRPr/>
              </a:pPr>
              <a:t>11.04.2017</a:t>
            </a:fld>
            <a:endParaRPr lang="uk-UA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C0E0A-2308-4FB2-8A8F-A90C404CF45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51A21-F705-4AC1-81BF-F755FDF24FC1}" type="datetimeFigureOut">
              <a:rPr lang="uk-UA"/>
              <a:pPr>
                <a:defRPr/>
              </a:pPr>
              <a:t>11.04.2017</a:t>
            </a:fld>
            <a:endParaRPr lang="uk-UA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55EE1-EB92-4A04-B2C1-B51A15945619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874F8-ED3F-4BAA-9CE7-1CE4F545CDFC}" type="datetimeFigureOut">
              <a:rPr lang="uk-UA"/>
              <a:pPr>
                <a:defRPr/>
              </a:pPr>
              <a:t>11.04.2017</a:t>
            </a:fld>
            <a:endParaRPr lang="uk-UA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5C0B-13F5-4A8B-8B3B-F533AECFE3A2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4D7D-CF6B-4ED7-A026-04479EA17D0D}" type="datetimeFigureOut">
              <a:rPr lang="uk-UA"/>
              <a:pPr>
                <a:defRPr/>
              </a:pPr>
              <a:t>11.04.2017</a:t>
            </a:fld>
            <a:endParaRPr lang="uk-UA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2DE14-67C8-494F-8503-3592827A68F9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49C58-A669-4BEE-8DD0-B8037AE64868}" type="datetimeFigureOut">
              <a:rPr lang="uk-UA"/>
              <a:pPr>
                <a:defRPr/>
              </a:pPr>
              <a:t>11.04.2017</a:t>
            </a:fld>
            <a:endParaRPr lang="uk-UA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ADC4-2746-4D92-9CB3-DFA5568B956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93370A-2CA4-4A19-836D-8CDFB2FE4385}" type="datetimeFigureOut">
              <a:rPr lang="uk-UA"/>
              <a:pPr>
                <a:defRPr/>
              </a:pPr>
              <a:t>11.04.2017</a:t>
            </a:fld>
            <a:endParaRPr lang="uk-UA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3C14D0-F94D-4A71-B3ED-A0DBDA47A06F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1" r:id="rId3"/>
    <p:sldLayoutId id="2147483740" r:id="rId4"/>
    <p:sldLayoutId id="2147483739" r:id="rId5"/>
    <p:sldLayoutId id="2147483738" r:id="rId6"/>
    <p:sldLayoutId id="2147483737" r:id="rId7"/>
    <p:sldLayoutId id="2147483744" r:id="rId8"/>
    <p:sldLayoutId id="2147483736" r:id="rId9"/>
    <p:sldLayoutId id="2147483735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audio" Target="file:///F:\&#1030;&#1053;&#1058;&#1045;&#1043;&#1056;&#1054;&#1042;&#1040;&#1053;&#1048;&#1049;%20&#1059;&#1056;&#1054;&#1050;,%204&#1050;&#1051;&#1040;&#1057;%2009.03.2017\08%20&#1042;.&#1060;&#1110;&#1083;&#1110;&#1087;&#1077;&#1085;&#1082;&#1086;%20&#1042;&#1077;&#1089;&#1085;&#1103;&#1085;&#1082;&#1072;%20-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1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2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 descr="http://virchi.pp.net.ua/_fr/3/8223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08 В.Філіпенко Веснянка 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2132856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Слухання</a:t>
            </a:r>
          </a:p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П. І. Чайковський</a:t>
            </a:r>
          </a:p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Перший концерт</a:t>
            </a:r>
          </a:p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 для фортепіано з оркестром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8674" name="Picture 2" descr="Картинки по запросу весна приш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6" y="35497"/>
            <a:ext cx="4211960" cy="6858000"/>
          </a:xfrm>
          <a:prstGeom prst="rect">
            <a:avLst/>
          </a:prstGeom>
          <a:noFill/>
        </p:spPr>
      </p:pic>
      <p:pic>
        <p:nvPicPr>
          <p:cNvPr id="4" name="02. П. Чайковський. Перший концерт для ф-но з орк-ом (фінал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1310" y="837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rgbClr val="002060"/>
                </a:solidFill>
              </a:rPr>
              <a:t>Тарас Григорович Шевченко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30722" name="Picture 2" descr="Картинки по запросу шевчен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748" y="809328"/>
            <a:ext cx="4536504" cy="604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rgbClr val="002060"/>
                </a:solidFill>
              </a:rPr>
              <a:t>Робота в групах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268760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 </a:t>
            </a:r>
            <a:r>
              <a:rPr lang="uk-UA" sz="3600" dirty="0" smtClean="0">
                <a:solidFill>
                  <a:srgbClr val="002060"/>
                </a:solidFill>
              </a:rPr>
              <a:t>1 група</a:t>
            </a:r>
            <a:r>
              <a:rPr lang="uk-UA" sz="3600" dirty="0" smtClean="0"/>
              <a:t>: добирає іменники до слова</a:t>
            </a:r>
            <a:r>
              <a:rPr lang="uk-UA" sz="3600" i="1" dirty="0" smtClean="0"/>
              <a:t> весна</a:t>
            </a:r>
            <a:r>
              <a:rPr lang="uk-UA" sz="3600" dirty="0" smtClean="0"/>
              <a:t>;</a:t>
            </a:r>
            <a:endParaRPr lang="ru-RU" sz="3600" dirty="0" smtClean="0"/>
          </a:p>
          <a:p>
            <a:r>
              <a:rPr lang="uk-UA" sz="3600" dirty="0" smtClean="0"/>
              <a:t> </a:t>
            </a:r>
            <a:r>
              <a:rPr lang="uk-UA" sz="3600" dirty="0" smtClean="0">
                <a:solidFill>
                  <a:srgbClr val="002060"/>
                </a:solidFill>
              </a:rPr>
              <a:t>2 група</a:t>
            </a:r>
            <a:r>
              <a:rPr lang="uk-UA" sz="3600" dirty="0" smtClean="0"/>
              <a:t>: добирає прикметники;</a:t>
            </a:r>
            <a:endParaRPr lang="ru-RU" sz="3600" dirty="0" smtClean="0"/>
          </a:p>
          <a:p>
            <a:r>
              <a:rPr lang="uk-UA" sz="3600" dirty="0" smtClean="0"/>
              <a:t> </a:t>
            </a:r>
            <a:r>
              <a:rPr lang="uk-UA" sz="3600" dirty="0" smtClean="0">
                <a:solidFill>
                  <a:srgbClr val="002060"/>
                </a:solidFill>
              </a:rPr>
              <a:t>3 група</a:t>
            </a:r>
            <a:r>
              <a:rPr lang="uk-UA" sz="3600" dirty="0" smtClean="0"/>
              <a:t>: добирає дієслова;</a:t>
            </a:r>
            <a:endParaRPr lang="ru-RU" sz="3600" dirty="0" smtClean="0"/>
          </a:p>
          <a:p>
            <a:r>
              <a:rPr lang="uk-UA" sz="3600" dirty="0" smtClean="0"/>
              <a:t> </a:t>
            </a:r>
            <a:r>
              <a:rPr lang="uk-UA" sz="3600" dirty="0" smtClean="0">
                <a:solidFill>
                  <a:srgbClr val="002060"/>
                </a:solidFill>
              </a:rPr>
              <a:t>4 група</a:t>
            </a:r>
            <a:r>
              <a:rPr lang="uk-UA" sz="3600" dirty="0" smtClean="0"/>
              <a:t>: складає опис весняного лісу. Кінцівка тексту має бути такою: «Чудово! Яка краса довкола! Весна – справжня чарівниця!»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Картинки по запросу весна картинки для детского са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1331189"/>
            <a:ext cx="91440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Настала весна.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Весняна природа.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Красна веснонько!</a:t>
            </a:r>
            <a:endParaRPr kumimoji="0" lang="uk-UA" sz="6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772" y="404664"/>
            <a:ext cx="8676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Складання плану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572" y="26064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err="1" smtClean="0">
                <a:solidFill>
                  <a:srgbClr val="002060"/>
                </a:solidFill>
              </a:rPr>
              <a:t>Фізкультхвилинка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29698" name="Picture 2" descr="Картинки по запросу подснежни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Ніна Матвієнко - Квітка-душ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286" y="-44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332656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rgbClr val="002060"/>
                </a:solidFill>
              </a:rPr>
              <a:t>Самостійна робота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12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smtClean="0"/>
              <a:t>Дякуємо за урок!</a:t>
            </a:r>
            <a:endParaRPr lang="ru-RU" b="1" smtClean="0"/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1" name="Picture 5" descr="&amp;Ocy;&amp;bcy;&amp;ocy;&amp;icy; krokusy, pervocvet, cvety, buket, priroda, vesna, makro &amp;dcy;&amp;lcy;&amp;yacy; &amp;rcy;&amp;acy;&amp;bcy;&amp;ocy;&amp;chcy;&amp;iecy;&amp;gcy;&amp;ocy; &amp;scy;&amp;tcy;&amp;ocy;&amp;lcy;&amp;acy; - &amp;kcy;&amp;acy;&amp;rcy;&amp;tcy;&amp;icy;&amp;ncy;&amp;kcy;&amp;acy; #47021, &amp;scy;&amp;kcy;&amp;acy;&amp;chcy;&amp;acy;&amp;tcy;&amp;softcy; &amp;bcy;&amp;iecy;&amp;scy;&amp;pcy;&amp;lcy;&amp;acy;&amp;tcy;&amp;ncy;&amp;ocy; &amp;ncy;&amp;acy; WallBox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73238"/>
            <a:ext cx="8207375" cy="4602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3" name="Picture 5" descr="&amp;Rcy;&amp;Ucy;&amp;Scy;&amp;Scy;&amp;Kcy;&amp;Acy;&amp;YAcy; &amp;Fcy;&amp;Lcy;&amp;Ocy;&amp;Rcy;&amp;Icy;&amp;Scy;&amp;Tcy;&amp;Icy;&amp;CHcy;&amp;IEcy;&amp;Scy;&amp;Kcy;&amp;Acy;&amp;YAcy; &amp;Kcy;&amp;Ocy;&amp;Lcy;&amp;Lcy;&amp;IEcy;&amp;Kcy;&amp;TScy;&amp;Icy;&amp;YAcy; - &amp;Vcy;&amp;ocy;&amp;lcy;&amp;shcy;&amp;iecy;&amp;bcy;&amp;ncy;&amp;icy;&amp;tscy;&amp;acy; &amp;Vcy;&amp;iecy;&amp;s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D047C"/>
                </a:solidFill>
              </a:rPr>
              <a:t>А вже Весна, </a:t>
            </a:r>
            <a:br>
              <a:rPr lang="uk-UA" sz="3600" b="1" dirty="0" smtClean="0">
                <a:solidFill>
                  <a:srgbClr val="0D047C"/>
                </a:solidFill>
              </a:rPr>
            </a:br>
            <a:r>
              <a:rPr lang="uk-UA" sz="3600" b="1" dirty="0" smtClean="0">
                <a:solidFill>
                  <a:srgbClr val="0D047C"/>
                </a:solidFill>
              </a:rPr>
              <a:t>а вже Красна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кригохід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260350"/>
            <a:ext cx="4289425" cy="6408738"/>
          </a:xfrm>
        </p:spPr>
      </p:pic>
      <p:pic>
        <p:nvPicPr>
          <p:cNvPr id="23555" name="Picture 3" descr="горобец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620713"/>
            <a:ext cx="2303462" cy="2303462"/>
          </a:xfrm>
          <a:prstGeom prst="rect">
            <a:avLst/>
          </a:prstGeom>
          <a:noFill/>
        </p:spPr>
      </p:pic>
      <p:pic>
        <p:nvPicPr>
          <p:cNvPr id="23556" name="Picture 4" descr="лід і вод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213100"/>
            <a:ext cx="4356100" cy="29797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3915">
            <a:off x="4500563" y="404813"/>
            <a:ext cx="4392612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 descr="40376344_podsnejnik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 rot="21342140">
            <a:off x="250825" y="2708275"/>
            <a:ext cx="4968875" cy="3727450"/>
          </a:xfrm>
        </p:spPr>
      </p:pic>
      <p:pic>
        <p:nvPicPr>
          <p:cNvPr id="24580" name="Picture 4" descr="imag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 rot="635116">
            <a:off x="5819775" y="4492625"/>
            <a:ext cx="2090738" cy="1582738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3"/>
            <a:ext cx="8305800" cy="157163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1"/>
                </a:solidFill>
              </a:rPr>
              <a:t>Веснянки – це пісні  на  честь приходу  весни . </a:t>
            </a:r>
            <a:endParaRPr lang="uk-UA" dirty="0"/>
          </a:p>
        </p:txBody>
      </p:sp>
      <p:pic>
        <p:nvPicPr>
          <p:cNvPr id="15362" name="Рисунок 2" descr="Безымянный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286000"/>
            <a:ext cx="8215312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Картинки по запросу солнце рису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528" y="0"/>
            <a:ext cx="8820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rgbClr val="002060"/>
                </a:solidFill>
              </a:rPr>
              <a:t>УНП </a:t>
            </a:r>
            <a:r>
              <a:rPr lang="en-US" sz="4400" dirty="0" smtClean="0">
                <a:solidFill>
                  <a:srgbClr val="002060"/>
                </a:solidFill>
              </a:rPr>
              <a:t>“</a:t>
            </a:r>
            <a:r>
              <a:rPr lang="uk-UA" sz="4400" dirty="0" smtClean="0">
                <a:solidFill>
                  <a:srgbClr val="002060"/>
                </a:solidFill>
              </a:rPr>
              <a:t> Вийди</a:t>
            </a:r>
            <a:r>
              <a:rPr lang="en-US" sz="4400" dirty="0" smtClean="0">
                <a:solidFill>
                  <a:srgbClr val="002060"/>
                </a:solidFill>
              </a:rPr>
              <a:t>,</a:t>
            </a:r>
            <a:r>
              <a:rPr lang="uk-UA" sz="4400" dirty="0" smtClean="0">
                <a:solidFill>
                  <a:srgbClr val="002060"/>
                </a:solidFill>
              </a:rPr>
              <a:t> вийди</a:t>
            </a:r>
            <a:r>
              <a:rPr lang="en-US" sz="4400" dirty="0" smtClean="0">
                <a:solidFill>
                  <a:srgbClr val="002060"/>
                </a:solidFill>
              </a:rPr>
              <a:t>,</a:t>
            </a:r>
            <a:r>
              <a:rPr lang="uk-UA" sz="4400" dirty="0" smtClean="0">
                <a:solidFill>
                  <a:srgbClr val="002060"/>
                </a:solidFill>
              </a:rPr>
              <a:t> сонечку</a:t>
            </a:r>
            <a:r>
              <a:rPr lang="en-US" sz="4400" dirty="0" smtClean="0">
                <a:solidFill>
                  <a:srgbClr val="002060"/>
                </a:solidFill>
              </a:rPr>
              <a:t>”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2054" name="Picture 6" descr="Картинки по запросу вийди вийди сонеч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340768"/>
            <a:ext cx="9164837" cy="5517232"/>
          </a:xfrm>
          <a:prstGeom prst="rect">
            <a:avLst/>
          </a:prstGeom>
          <a:noFill/>
        </p:spPr>
      </p:pic>
      <p:pic>
        <p:nvPicPr>
          <p:cNvPr id="2052" name="Picture 4" descr="Картинки по запросу солнце рису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692696"/>
            <a:ext cx="3347864" cy="3347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9" y="285728"/>
            <a:ext cx="83058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i="1" dirty="0" smtClean="0">
                <a:solidFill>
                  <a:schemeClr val="accent5">
                    <a:lumMod val="50000"/>
                  </a:schemeClr>
                </a:solidFill>
              </a:rPr>
              <a:t>Із  різних  куточків  лунала музика – це  дівчата водили хороводи  та  співали  веснянки </a:t>
            </a:r>
            <a:r>
              <a:rPr lang="uk-UA" sz="3200" b="1" i="1" dirty="0" smtClean="0"/>
              <a:t>.  </a:t>
            </a:r>
            <a:endParaRPr lang="uk-UA" sz="3200" b="1" i="1" dirty="0"/>
          </a:p>
        </p:txBody>
      </p:sp>
      <p:pic>
        <p:nvPicPr>
          <p:cNvPr id="20482" name="Рисунок 2" descr="718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500188"/>
            <a:ext cx="8572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урок інтегрований 4 клас\untitl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332656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rgbClr val="002060"/>
                </a:solidFill>
              </a:rPr>
              <a:t>УНП </a:t>
            </a:r>
            <a:r>
              <a:rPr lang="en-US" sz="4800" dirty="0" smtClean="0">
                <a:solidFill>
                  <a:srgbClr val="002060"/>
                </a:solidFill>
              </a:rPr>
              <a:t>“</a:t>
            </a:r>
            <a:r>
              <a:rPr lang="uk-UA" sz="4800" dirty="0" smtClean="0">
                <a:solidFill>
                  <a:srgbClr val="002060"/>
                </a:solidFill>
              </a:rPr>
              <a:t>Вийди</a:t>
            </a:r>
            <a:r>
              <a:rPr lang="en-US" sz="4800" dirty="0" smtClean="0">
                <a:solidFill>
                  <a:srgbClr val="002060"/>
                </a:solidFill>
              </a:rPr>
              <a:t>,</a:t>
            </a:r>
            <a:r>
              <a:rPr lang="uk-UA" sz="4800" dirty="0" smtClean="0">
                <a:solidFill>
                  <a:srgbClr val="002060"/>
                </a:solidFill>
              </a:rPr>
              <a:t> вийди</a:t>
            </a:r>
            <a:r>
              <a:rPr lang="en-US" sz="4800" dirty="0" smtClean="0">
                <a:solidFill>
                  <a:srgbClr val="002060"/>
                </a:solidFill>
              </a:rPr>
              <a:t>,</a:t>
            </a:r>
            <a:r>
              <a:rPr lang="uk-UA" sz="4800" dirty="0" smtClean="0">
                <a:solidFill>
                  <a:srgbClr val="002060"/>
                </a:solidFill>
              </a:rPr>
              <a:t>Іванку</a:t>
            </a:r>
            <a:r>
              <a:rPr lang="en-US" sz="4800" dirty="0" smtClean="0">
                <a:solidFill>
                  <a:srgbClr val="002060"/>
                </a:solidFill>
              </a:rPr>
              <a:t>”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0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rgbClr val="002060"/>
                </a:solidFill>
              </a:rPr>
              <a:t>Петро Ілліч Чайковський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27650" name="Picture 2" descr="Картинки по запросу чайков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720758"/>
            <a:ext cx="4591453" cy="6137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901</TotalTime>
  <Words>138</Words>
  <Application>Microsoft Office PowerPoint</Application>
  <PresentationFormat>Экран (4:3)</PresentationFormat>
  <Paragraphs>24</Paragraphs>
  <Slides>16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Слайд 1</vt:lpstr>
      <vt:lpstr>Слайд 2</vt:lpstr>
      <vt:lpstr>Слайд 3</vt:lpstr>
      <vt:lpstr>Слайд 4</vt:lpstr>
      <vt:lpstr>Веснянки – це пісні  на  честь приходу  весни . </vt:lpstr>
      <vt:lpstr>Слайд 6</vt:lpstr>
      <vt:lpstr>Із  різних  куточків  лунала музика – це  дівчата водили хороводи  та  співали  веснянки . 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Дякуємо за урок!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Ой  весна, днем красна</dc:title>
  <dc:creator>Irina</dc:creator>
  <cp:lastModifiedBy>User</cp:lastModifiedBy>
  <cp:revision>95</cp:revision>
  <dcterms:created xsi:type="dcterms:W3CDTF">2010-01-26T11:37:39Z</dcterms:created>
  <dcterms:modified xsi:type="dcterms:W3CDTF">2017-04-11T18:09:40Z</dcterms:modified>
</cp:coreProperties>
</file>