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0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72;&#1090;&#1072;&#1083;&#1080;&#1103;\Desktop\0310\01.12\&#1054;&#1090;&#1082;&#1088;&#1099;&#1090;&#1099;&#1081;%20&#1091;&#1088;&#1086;&#1082;\&#1057;&#1082;&#1072;&#1079;&#1082;&#1072;%20&#1054;%20&#1076;&#1074;&#1091;&#1093;%20&#1082;&#1086;&#1079;&#1083;&#1080;&#1082;&#1072;&#1093;.mp4" TargetMode="Externa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3;&#1072;&#1090;&#1072;&#1083;&#1080;&#1103;\Desktop\18.01\&#1095;&#1077;&#1073;&#1091;&#1088;&#1072;&#1096;&#1082;&#1072;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8926_horoshee-povedenie-na-perem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967844" cy="33482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412" y="0"/>
            <a:ext cx="8703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КУЛЬТУРА ОБЩЕНИЯ</a:t>
            </a:r>
            <a:endParaRPr lang="ru-RU" sz="5400" b="1" cap="all" spc="0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2432" y="5534561"/>
            <a:ext cx="4791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Подготовила </a:t>
            </a:r>
          </a:p>
          <a:p>
            <a:r>
              <a:rPr lang="ru-RU" sz="2000" dirty="0" smtClean="0"/>
              <a:t>Мальцева </a:t>
            </a:r>
            <a:r>
              <a:rPr lang="ru-RU" sz="2000" dirty="0"/>
              <a:t>Наталия Анатольевна</a:t>
            </a:r>
          </a:p>
          <a:p>
            <a:r>
              <a:rPr lang="ru-RU" sz="2000" dirty="0" smtClean="0"/>
              <a:t>учитель начальных классов </a:t>
            </a:r>
          </a:p>
          <a:p>
            <a:r>
              <a:rPr lang="ru-RU" sz="2000" dirty="0" err="1" smtClean="0"/>
              <a:t>Павлоградськой</a:t>
            </a:r>
            <a:r>
              <a:rPr lang="ru-RU" sz="2000" dirty="0" smtClean="0"/>
              <a:t> ОШ І-ІІІ ступеней № 11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афорная азбу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рдоперев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5536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томи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" y="228600"/>
            <a:ext cx="9165566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Спасибо за урок!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762001"/>
            <a:ext cx="7924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М. Коцюбинского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 двух козликах»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казка О двух козлик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2171700"/>
            <a:ext cx="6400800" cy="4457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217988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4600" y="381000"/>
            <a:ext cx="371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Общение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752600"/>
            <a:ext cx="868131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Это обмен сообщениями.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Люди могут общаться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помощью слов и без них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ебураш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Виды общения</a:t>
            </a:r>
            <a:endParaRPr lang="ru-RU" dirty="0"/>
          </a:p>
        </p:txBody>
      </p:sp>
      <p:pic>
        <p:nvPicPr>
          <p:cNvPr id="2050" name="Picture 2" descr="C:\Program Files (x86)\Microsoft Office\MEDIA\CAGCAT10\j03322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1600200" cy="1808683"/>
          </a:xfrm>
          <a:prstGeom prst="rect">
            <a:avLst/>
          </a:prstGeom>
          <a:noFill/>
        </p:spPr>
      </p:pic>
      <p:pic>
        <p:nvPicPr>
          <p:cNvPr id="2051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1795882" cy="1833372"/>
          </a:xfrm>
          <a:prstGeom prst="rect">
            <a:avLst/>
          </a:prstGeom>
          <a:noFill/>
        </p:spPr>
      </p:pic>
      <p:pic>
        <p:nvPicPr>
          <p:cNvPr id="7" name="Рисунок 6" descr="1364760011_kultura-obschen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133600"/>
            <a:ext cx="2438400" cy="1994263"/>
          </a:xfrm>
          <a:prstGeom prst="rect">
            <a:avLst/>
          </a:prstGeom>
        </p:spPr>
      </p:pic>
      <p:pic>
        <p:nvPicPr>
          <p:cNvPr id="6" name="Рисунок 5" descr="спутни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5720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914400"/>
          </a:xfrm>
        </p:spPr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854696" cy="762000"/>
          </a:xfrm>
        </p:spPr>
        <p:txBody>
          <a:bodyPr/>
          <a:lstStyle/>
          <a:p>
            <a:pPr algn="ctr"/>
            <a:r>
              <a:rPr lang="ru-RU" dirty="0" smtClean="0"/>
              <a:t>«Летит, летит по небу шар»</a:t>
            </a:r>
            <a:endParaRPr lang="ru-RU" dirty="0"/>
          </a:p>
        </p:txBody>
      </p:sp>
      <p:pic>
        <p:nvPicPr>
          <p:cNvPr id="3074" name="Picture 2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81200"/>
            <a:ext cx="3810000" cy="4823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1371600"/>
            <a:ext cx="4443412" cy="4485134"/>
          </a:xfrm>
          <a:prstGeom prst="rect">
            <a:avLst/>
          </a:prstGeom>
        </p:spPr>
      </p:pic>
      <p:pic>
        <p:nvPicPr>
          <p:cNvPr id="3" name="Рисунок 2" descr="i_08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679034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збука Брай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53</Words>
  <Application>Microsoft Office PowerPoint</Application>
  <PresentationFormat>Экран (4:3)</PresentationFormat>
  <Paragraphs>15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общения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Natali</cp:lastModifiedBy>
  <cp:revision>13</cp:revision>
  <dcterms:created xsi:type="dcterms:W3CDTF">2016-12-14T06:51:00Z</dcterms:created>
  <dcterms:modified xsi:type="dcterms:W3CDTF">2017-03-16T06:22:04Z</dcterms:modified>
</cp:coreProperties>
</file>