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0" r:id="rId7"/>
    <p:sldId id="261" r:id="rId8"/>
    <p:sldId id="258" r:id="rId9"/>
    <p:sldId id="267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8CB94-4EB0-4F06-8348-682BE5310878}" type="datetimeFigureOut">
              <a:rPr lang="ru-RU" smtClean="0"/>
              <a:pPr/>
              <a:t>10.12.2016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92FD5-D09A-4803-87AC-0918BF2376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y%20school%20photo.mp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3968" y="836713"/>
            <a:ext cx="4174232" cy="2763738"/>
          </a:xfrm>
        </p:spPr>
        <p:txBody>
          <a:bodyPr/>
          <a:lstStyle/>
          <a:p>
            <a:r>
              <a:rPr lang="uk-UA" dirty="0" err="1" smtClean="0"/>
              <a:t>Царук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Єлизавета Олександрівна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Учитель інформатики та математики </a:t>
            </a:r>
            <a:r>
              <a:rPr lang="uk-UA" dirty="0" err="1" smtClean="0">
                <a:solidFill>
                  <a:schemeClr val="tx1"/>
                </a:solidFill>
              </a:rPr>
              <a:t>Родинської</a:t>
            </a:r>
            <a:r>
              <a:rPr lang="uk-UA" dirty="0" smtClean="0">
                <a:solidFill>
                  <a:schemeClr val="tx1"/>
                </a:solidFill>
              </a:rPr>
              <a:t> школи №8 міста Покровська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7" name="Picture 3" descr="D:\02022013\100_1611.jpg"/>
          <p:cNvPicPr>
            <a:picLocks noChangeAspect="1" noChangeArrowheads="1"/>
          </p:cNvPicPr>
          <p:nvPr/>
        </p:nvPicPr>
        <p:blipFill>
          <a:blip r:embed="rId2" cstate="print"/>
          <a:srcRect l="15341" t="3801" r="18492" b="44750"/>
          <a:stretch>
            <a:fillRect/>
          </a:stretch>
        </p:blipFill>
        <p:spPr bwMode="auto">
          <a:xfrm>
            <a:off x="1475656" y="836712"/>
            <a:ext cx="2283682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620688"/>
            <a:ext cx="7560840" cy="5505475"/>
          </a:xfrm>
        </p:spPr>
        <p:txBody>
          <a:bodyPr/>
          <a:lstStyle/>
          <a:p>
            <a:pPr algn="ctr">
              <a:buNone/>
            </a:pPr>
            <a:r>
              <a:rPr lang="uk-UA" sz="3600" u="sng" dirty="0" smtClean="0"/>
              <a:t>Рефлексія</a:t>
            </a:r>
            <a:endParaRPr lang="ru-RU" dirty="0" smtClean="0"/>
          </a:p>
          <a:p>
            <a:pPr algn="ctr">
              <a:buNone/>
            </a:pPr>
            <a:endParaRPr lang="uk-UA" sz="3600" u="sng" dirty="0" smtClean="0"/>
          </a:p>
        </p:txBody>
      </p:sp>
      <p:pic>
        <p:nvPicPr>
          <p:cNvPr id="4" name="Рисунок 3" descr="21161-otkrytki-vsemirnaya-paut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3" y="1556792"/>
            <a:ext cx="5789006" cy="3820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-11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1" y="620688"/>
            <a:ext cx="7776864" cy="559380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/>
            </a:r>
            <a:br>
              <a:rPr lang="ru-RU" alt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ru-RU" altLang="ru-RU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МАЙСТЕР-КЛАС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uk-UA" dirty="0" smtClean="0">
              <a:solidFill>
                <a:srgbClr val="0070C0"/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на тему: </a:t>
            </a:r>
          </a:p>
          <a:p>
            <a:pPr algn="ctr">
              <a:buNone/>
            </a:pPr>
            <a:r>
              <a:rPr lang="uk-UA" dirty="0" err="1" smtClean="0">
                <a:solidFill>
                  <a:srgbClr val="0070C0"/>
                </a:solidFill>
                <a:latin typeface="Arial Black" pitchFamily="34" charset="0"/>
              </a:rPr>
              <a:t>“Формування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 інформаційної свідомості учнів через складові глобальної </a:t>
            </a:r>
            <a:r>
              <a:rPr lang="uk-UA" dirty="0" err="1" smtClean="0">
                <a:solidFill>
                  <a:srgbClr val="0070C0"/>
                </a:solidFill>
                <a:latin typeface="Arial Black" pitchFamily="34" charset="0"/>
              </a:rPr>
              <a:t>освіти”</a:t>
            </a:r>
            <a:r>
              <a:rPr lang="uk-UA" dirty="0" smtClean="0">
                <a:solidFill>
                  <a:srgbClr val="0070C0"/>
                </a:solidFill>
                <a:latin typeface="Arial Black" pitchFamily="34" charset="0"/>
              </a:rPr>
              <a:t> </a:t>
            </a:r>
            <a:endParaRPr lang="ru-RU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6" y="1196752"/>
            <a:ext cx="25202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МЕТА</a:t>
            </a: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64088" y="2564904"/>
            <a:ext cx="252028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>
              <a:buNone/>
            </a:pPr>
            <a:r>
              <a:rPr lang="ru-RU" sz="3600" dirty="0" smtClean="0"/>
              <a:t>ЗАВДАННЯ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75656" y="4077072"/>
            <a:ext cx="252028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ІДЕЯ</a:t>
            </a:r>
            <a:endParaRPr lang="ru-RU" sz="3600" dirty="0"/>
          </a:p>
        </p:txBody>
      </p:sp>
      <p:cxnSp>
        <p:nvCxnSpPr>
          <p:cNvPr id="8" name="Скругленная соединительная линия 7"/>
          <p:cNvCxnSpPr/>
          <p:nvPr/>
        </p:nvCxnSpPr>
        <p:spPr>
          <a:xfrm>
            <a:off x="3923928" y="1700808"/>
            <a:ext cx="1872208" cy="828092"/>
          </a:xfrm>
          <a:prstGeom prst="curvedConnector3">
            <a:avLst>
              <a:gd name="adj1" fmla="val 87349"/>
            </a:avLst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11"/>
          <p:cNvCxnSpPr/>
          <p:nvPr/>
        </p:nvCxnSpPr>
        <p:spPr>
          <a:xfrm rot="10800000" flipV="1">
            <a:off x="4067944" y="3645024"/>
            <a:ext cx="2304256" cy="1008112"/>
          </a:xfrm>
          <a:prstGeom prst="curvedConnector3">
            <a:avLst>
              <a:gd name="adj1" fmla="val 26268"/>
            </a:avLst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u="sng" dirty="0" smtClean="0"/>
              <a:t>Завдання 1</a:t>
            </a:r>
            <a:endParaRPr lang="ru-RU" dirty="0"/>
          </a:p>
        </p:txBody>
      </p:sp>
      <p:pic>
        <p:nvPicPr>
          <p:cNvPr id="4" name="Содержимое 3" descr="-8-6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12776"/>
            <a:ext cx="6028318" cy="45259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Прийом </a:t>
            </a:r>
            <a:r>
              <a:rPr lang="uk-UA" dirty="0" err="1" smtClean="0"/>
              <a:t>“Кроссенс”</a:t>
            </a:r>
            <a:endParaRPr lang="ru-RU" dirty="0"/>
          </a:p>
        </p:txBody>
      </p:sp>
      <p:pic>
        <p:nvPicPr>
          <p:cNvPr id="10" name="Содержимое 9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18167" t="20785" r="18249" b="12901"/>
          <a:stretch/>
        </p:blipFill>
        <p:spPr>
          <a:xfrm>
            <a:off x="1979712" y="1700808"/>
            <a:ext cx="5472087" cy="35668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hlinkClick r:id="rId2" action="ppaction://hlinkfile"/>
              </a:rPr>
              <a:t>Аналіз переглянутого ролика</a:t>
            </a:r>
            <a:endParaRPr lang="ru-RU" dirty="0">
              <a:hlinkClick r:id="rId2" action="ppaction://hlinkfile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600200"/>
            <a:ext cx="7776864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Як Ви вважаєте, яка провідна ідея ролика?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Без назван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19387" y="2814637"/>
            <a:ext cx="3705225" cy="1228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Практична частина за комп'ютером </a:t>
            </a:r>
            <a:endParaRPr lang="ru-RU" dirty="0"/>
          </a:p>
        </p:txBody>
      </p:sp>
      <p:pic>
        <p:nvPicPr>
          <p:cNvPr id="4" name="Picture 2" descr="Картинки по запросу техніка безпеки в кабінеті інформатики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13220"/>
          <a:stretch>
            <a:fillRect/>
          </a:stretch>
        </p:blipFill>
        <p:spPr bwMode="auto">
          <a:xfrm>
            <a:off x="899592" y="1268760"/>
            <a:ext cx="7508219" cy="4611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Цілі складових глобальної освіти</a:t>
            </a:r>
            <a:endParaRPr lang="ru-RU" dirty="0"/>
          </a:p>
        </p:txBody>
      </p:sp>
      <p:pic>
        <p:nvPicPr>
          <p:cNvPr id="4" name="Содержимое 3" descr="cil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18571"/>
          <a:stretch>
            <a:fillRect/>
          </a:stretch>
        </p:blipFill>
        <p:spPr>
          <a:xfrm>
            <a:off x="755576" y="1700808"/>
            <a:ext cx="7590490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Вправи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очей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Picture 2" descr="Картинки по запросу вправи для очей для дітей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6450518" cy="3199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50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Царук  Єлизавета Олександрівна</vt:lpstr>
      <vt:lpstr> МАЙСТЕР-КЛАС</vt:lpstr>
      <vt:lpstr>Слайд 3</vt:lpstr>
      <vt:lpstr>Завдання 1</vt:lpstr>
      <vt:lpstr> Прийом “Кроссенс”</vt:lpstr>
      <vt:lpstr>Аналіз переглянутого ролика</vt:lpstr>
      <vt:lpstr>Практична частина за комп'ютером </vt:lpstr>
      <vt:lpstr>Цілі складових глобальної освіти</vt:lpstr>
      <vt:lpstr> Вправи для очей 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Царук  Єлизавета Олександрівна</dc:title>
  <dc:creator>admin</dc:creator>
  <cp:lastModifiedBy>admin</cp:lastModifiedBy>
  <cp:revision>13</cp:revision>
  <dcterms:created xsi:type="dcterms:W3CDTF">2016-12-08T14:38:07Z</dcterms:created>
  <dcterms:modified xsi:type="dcterms:W3CDTF">2016-12-10T09:10:08Z</dcterms:modified>
</cp:coreProperties>
</file>