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4" r:id="rId2"/>
    <p:sldId id="260" r:id="rId3"/>
    <p:sldId id="262" r:id="rId4"/>
    <p:sldId id="267" r:id="rId5"/>
    <p:sldId id="266" r:id="rId6"/>
    <p:sldId id="256" r:id="rId7"/>
    <p:sldId id="265" r:id="rId8"/>
    <p:sldId id="26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6600"/>
    <a:srgbClr val="CCFFFF"/>
    <a:srgbClr val="00FFFF"/>
    <a:srgbClr val="420042"/>
    <a:srgbClr val="CCFF99"/>
    <a:srgbClr val="00FF00"/>
    <a:srgbClr val="FF0066"/>
    <a:srgbClr val="FFCC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5" autoAdjust="0"/>
    <p:restoredTop sz="94559" autoAdjust="0"/>
  </p:normalViewPr>
  <p:slideViewPr>
    <p:cSldViewPr snapToGrid="0">
      <p:cViewPr varScale="1">
        <p:scale>
          <a:sx n="86" d="100"/>
          <a:sy n="86" d="100"/>
        </p:scale>
        <p:origin x="6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28412-466C-456E-BBAD-0CB2563EC389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02500-36E5-494A-9E14-060E5B6B1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064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02500-36E5-494A-9E14-060E5B6B10A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4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02500-36E5-494A-9E14-060E5B6B10A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13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02500-36E5-494A-9E14-060E5B6B10A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451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1194-634D-4C6A-9167-F7D18E50D4A3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9C9DD-3CB5-4049-8D10-3138812FA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460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1194-634D-4C6A-9167-F7D18E50D4A3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9C9DD-3CB5-4049-8D10-3138812FA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42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1194-634D-4C6A-9167-F7D18E50D4A3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9C9DD-3CB5-4049-8D10-3138812FA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0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1194-634D-4C6A-9167-F7D18E50D4A3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9C9DD-3CB5-4049-8D10-3138812FA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92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1194-634D-4C6A-9167-F7D18E50D4A3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9C9DD-3CB5-4049-8D10-3138812FA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06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1194-634D-4C6A-9167-F7D18E50D4A3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9C9DD-3CB5-4049-8D10-3138812FA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74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1194-634D-4C6A-9167-F7D18E50D4A3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9C9DD-3CB5-4049-8D10-3138812FA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2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1194-634D-4C6A-9167-F7D18E50D4A3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9C9DD-3CB5-4049-8D10-3138812FA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746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1194-634D-4C6A-9167-F7D18E50D4A3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9C9DD-3CB5-4049-8D10-3138812FA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31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1194-634D-4C6A-9167-F7D18E50D4A3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9C9DD-3CB5-4049-8D10-3138812FA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124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A1194-634D-4C6A-9167-F7D18E50D4A3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9C9DD-3CB5-4049-8D10-3138812FA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60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A1194-634D-4C6A-9167-F7D18E50D4A3}" type="datetimeFigureOut">
              <a:rPr lang="ru-RU" smtClean="0"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9C9DD-3CB5-4049-8D10-3138812FA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60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30.png"/><Relationship Id="rId39" Type="http://schemas.openxmlformats.org/officeDocument/2006/relationships/image" Target="../media/image43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50" Type="http://schemas.openxmlformats.org/officeDocument/2006/relationships/image" Target="../media/image54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jpeg"/><Relationship Id="rId29" Type="http://schemas.openxmlformats.org/officeDocument/2006/relationships/image" Target="../media/image33.png"/><Relationship Id="rId11" Type="http://schemas.openxmlformats.org/officeDocument/2006/relationships/image" Target="../media/image15.jpe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4" Type="http://schemas.openxmlformats.org/officeDocument/2006/relationships/image" Target="../media/image48.png"/><Relationship Id="rId52" Type="http://schemas.openxmlformats.org/officeDocument/2006/relationships/image" Target="../media/image56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8" Type="http://schemas.openxmlformats.org/officeDocument/2006/relationships/image" Target="../media/image12.jpeg"/><Relationship Id="rId51" Type="http://schemas.openxmlformats.org/officeDocument/2006/relationships/image" Target="../media/image55.png"/><Relationship Id="rId3" Type="http://schemas.openxmlformats.org/officeDocument/2006/relationships/image" Target="../media/image7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20" Type="http://schemas.openxmlformats.org/officeDocument/2006/relationships/image" Target="../media/image24.png"/><Relationship Id="rId41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65"/>
            <a:ext cx="12176992" cy="57178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98" y="4570254"/>
            <a:ext cx="7125195" cy="21642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98" y="4570254"/>
            <a:ext cx="7125195" cy="216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9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37506" y="238609"/>
            <a:ext cx="7445756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Правило ділення десяткових дробів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6181" y="1117383"/>
            <a:ext cx="10248406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dirty="0" smtClean="0">
                <a:ln w="22225">
                  <a:solidFill>
                    <a:srgbClr val="00FF00"/>
                  </a:solidFill>
                  <a:prstDash val="solid"/>
                </a:ln>
                <a:solidFill>
                  <a:srgbClr val="CCFFFF"/>
                </a:solidFill>
              </a:rPr>
              <a:t>Щоб знайти частку двох десяткових дробів, треба:</a:t>
            </a:r>
            <a:endParaRPr lang="ru-RU" sz="3600" b="1" dirty="0">
              <a:ln w="22225">
                <a:solidFill>
                  <a:srgbClr val="00FF00"/>
                </a:solidFill>
                <a:prstDash val="solid"/>
              </a:ln>
              <a:solidFill>
                <a:srgbClr val="CC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477" y="2228600"/>
            <a:ext cx="11447814" cy="230832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dirty="0" smtClean="0">
                <a:ln w="22225">
                  <a:solidFill>
                    <a:srgbClr val="00FFFF"/>
                  </a:solidFill>
                  <a:prstDash val="solid"/>
                </a:ln>
                <a:solidFill>
                  <a:srgbClr val="CCECFF"/>
                </a:solidFill>
              </a:rPr>
              <a:t>1) Перейти до ділення десяткового дробу на натуральне число, для чого перенести коми в діленому і дільнику на стільки знаків праворуч, скільки їх у дільнику після коми;</a:t>
            </a:r>
            <a:endParaRPr lang="ru-RU" sz="3600" b="1" dirty="0">
              <a:ln w="22225">
                <a:solidFill>
                  <a:srgbClr val="00FFFF"/>
                </a:solidFill>
                <a:prstDash val="solid"/>
              </a:ln>
              <a:solidFill>
                <a:srgbClr val="CCEC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6477" y="4935114"/>
            <a:ext cx="11447814" cy="120032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dirty="0">
                <a:ln w="22225">
                  <a:solidFill>
                    <a:srgbClr val="00FFFF"/>
                  </a:solidFill>
                  <a:prstDash val="solid"/>
                </a:ln>
                <a:solidFill>
                  <a:srgbClr val="CCECFF"/>
                </a:solidFill>
              </a:rPr>
              <a:t>2</a:t>
            </a:r>
            <a:r>
              <a:rPr lang="ru-RU" sz="3600" b="1" dirty="0" smtClean="0">
                <a:ln w="22225">
                  <a:solidFill>
                    <a:srgbClr val="00FFFF"/>
                  </a:solidFill>
                  <a:prstDash val="solid"/>
                </a:ln>
                <a:solidFill>
                  <a:srgbClr val="CCECFF"/>
                </a:solidFill>
              </a:rPr>
              <a:t>) Поділити отриманий десятковий дріб на натуральне число. </a:t>
            </a:r>
            <a:endParaRPr lang="ru-RU" sz="3600" b="1" dirty="0">
              <a:ln w="22225">
                <a:solidFill>
                  <a:srgbClr val="00FFFF"/>
                </a:solidFill>
                <a:prstDash val="solid"/>
              </a:ln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31017" y="187818"/>
            <a:ext cx="2858732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CC"/>
                </a:solidFill>
              </a:rPr>
              <a:t>Запам’ятайте</a:t>
            </a:r>
            <a:endParaRPr lang="ru-RU" sz="36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FF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3598" y="1114300"/>
            <a:ext cx="6553571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dirty="0" smtClean="0">
                <a:ln w="22225">
                  <a:solidFill>
                    <a:srgbClr val="00FF00"/>
                  </a:solidFill>
                  <a:prstDash val="solid"/>
                </a:ln>
                <a:solidFill>
                  <a:srgbClr val="CCFFFF"/>
                </a:solidFill>
              </a:rPr>
              <a:t>Щоб поділити десятковий дріб:</a:t>
            </a:r>
            <a:endParaRPr lang="ru-RU" sz="3600" b="1" dirty="0">
              <a:ln w="22225">
                <a:solidFill>
                  <a:srgbClr val="00FF00"/>
                </a:solidFill>
                <a:prstDash val="solid"/>
              </a:ln>
              <a:solidFill>
                <a:srgbClr val="CC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477" y="2228600"/>
            <a:ext cx="11447814" cy="17543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dirty="0" smtClean="0">
                <a:ln w="22225">
                  <a:solidFill>
                    <a:srgbClr val="00FFFF"/>
                  </a:solidFill>
                  <a:prstDash val="solid"/>
                </a:ln>
                <a:solidFill>
                  <a:srgbClr val="CCECFF"/>
                </a:solidFill>
              </a:rPr>
              <a:t>1) на 10, 100, 1000,…, треба в даному дробі перенести кому ліворуч на стільки цифр, скільки нулів записано після 1 в числі, на яке ділимо;</a:t>
            </a:r>
            <a:endParaRPr lang="ru-RU" sz="3600" b="1" dirty="0">
              <a:ln w="22225">
                <a:solidFill>
                  <a:srgbClr val="00FFFF"/>
                </a:solidFill>
                <a:prstDash val="solid"/>
              </a:ln>
              <a:solidFill>
                <a:srgbClr val="CCEC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6477" y="4543228"/>
            <a:ext cx="11447814" cy="175432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dirty="0">
                <a:ln w="22225">
                  <a:solidFill>
                    <a:srgbClr val="00FFFF"/>
                  </a:solidFill>
                  <a:prstDash val="solid"/>
                </a:ln>
                <a:solidFill>
                  <a:srgbClr val="CCECFF"/>
                </a:solidFill>
              </a:rPr>
              <a:t>2</a:t>
            </a:r>
            <a:r>
              <a:rPr lang="ru-RU" sz="3600" b="1" dirty="0" smtClean="0">
                <a:ln w="22225">
                  <a:solidFill>
                    <a:srgbClr val="00FFFF"/>
                  </a:solidFill>
                  <a:prstDash val="solid"/>
                </a:ln>
                <a:solidFill>
                  <a:srgbClr val="CCECFF"/>
                </a:solidFill>
              </a:rPr>
              <a:t>) на 0,1, 0,01, 0,001,…, треба в даному дробі перенести кому праворуч на стільки цифр, скільки цифр стоїть після коми в числі, на яке ділимо. </a:t>
            </a:r>
            <a:endParaRPr lang="ru-RU" sz="3600" b="1" dirty="0">
              <a:ln w="22225">
                <a:solidFill>
                  <a:srgbClr val="00FFFF"/>
                </a:solidFill>
                <a:prstDash val="solid"/>
              </a:ln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7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6491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5011" y="127000"/>
            <a:ext cx="4350743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CCCC"/>
                </a:solidFill>
              </a:rPr>
              <a:t>Таблиця оцінювання</a:t>
            </a:r>
            <a:endParaRPr lang="ru-RU" sz="3600" b="1" dirty="0">
              <a:ln w="22225">
                <a:solidFill>
                  <a:srgbClr val="FF0066"/>
                </a:solidFill>
                <a:prstDash val="solid"/>
              </a:ln>
              <a:solidFill>
                <a:srgbClr val="FFCCCC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43927"/>
              </p:ext>
            </p:extLst>
          </p:nvPr>
        </p:nvGraphicFramePr>
        <p:xfrm>
          <a:off x="443353" y="975361"/>
          <a:ext cx="11234057" cy="564134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7871757">
                  <a:extLst>
                    <a:ext uri="{9D8B030D-6E8A-4147-A177-3AD203B41FA5}">
                      <a16:colId xmlns:a16="http://schemas.microsoft.com/office/drawing/2014/main" val="3205699051"/>
                    </a:ext>
                  </a:extLst>
                </a:gridCol>
                <a:gridCol w="3362300">
                  <a:extLst>
                    <a:ext uri="{9D8B030D-6E8A-4147-A177-3AD203B41FA5}">
                      <a16:colId xmlns:a16="http://schemas.microsoft.com/office/drawing/2014/main" val="3909880453"/>
                    </a:ext>
                  </a:extLst>
                </a:gridCol>
              </a:tblGrid>
              <a:tr h="5641340">
                <a:tc>
                  <a:txBody>
                    <a:bodyPr/>
                    <a:lstStyle/>
                    <a:p>
                      <a:pPr algn="ctr"/>
                      <a:r>
                        <a:rPr lang="uk-UA" sz="3600" b="1" u="sng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Кількість розв’язаних завдань</a:t>
                      </a:r>
                    </a:p>
                    <a:p>
                      <a:pPr algn="ctr"/>
                      <a:r>
                        <a:rPr lang="uk-UA" sz="3600" b="1" u="none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1-3</a:t>
                      </a:r>
                    </a:p>
                    <a:p>
                      <a:pPr algn="ctr"/>
                      <a:r>
                        <a:rPr lang="uk-UA" sz="3600" b="1" u="none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4</a:t>
                      </a:r>
                    </a:p>
                    <a:p>
                      <a:pPr algn="ctr"/>
                      <a:r>
                        <a:rPr lang="uk-UA" sz="3600" b="1" u="none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5</a:t>
                      </a:r>
                    </a:p>
                    <a:p>
                      <a:pPr algn="ctr"/>
                      <a:r>
                        <a:rPr lang="uk-UA" sz="3600" b="1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6-8</a:t>
                      </a:r>
                    </a:p>
                    <a:p>
                      <a:pPr algn="ctr"/>
                      <a:r>
                        <a:rPr lang="uk-UA" sz="3600" b="1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9-10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u="none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11-12</a:t>
                      </a:r>
                      <a:endParaRPr lang="uk-UA" sz="3600" b="1" cap="none" spc="0" dirty="0" smtClean="0">
                        <a:ln w="22225">
                          <a:solidFill>
                            <a:srgbClr val="FFFF00"/>
                          </a:solidFill>
                          <a:prstDash val="solid"/>
                        </a:ln>
                        <a:noFill/>
                        <a:effectLst/>
                      </a:endParaRPr>
                    </a:p>
                    <a:p>
                      <a:pPr algn="ctr"/>
                      <a:r>
                        <a:rPr lang="uk-UA" sz="3600" b="1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13-14</a:t>
                      </a:r>
                    </a:p>
                    <a:p>
                      <a:pPr algn="ctr"/>
                      <a:r>
                        <a:rPr lang="uk-UA" sz="3600" b="1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15</a:t>
                      </a:r>
                    </a:p>
                    <a:p>
                      <a:pPr algn="ctr"/>
                      <a:r>
                        <a:rPr lang="uk-UA" sz="3600" b="1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16</a:t>
                      </a:r>
                      <a:endParaRPr lang="ru-RU" sz="3600" b="1" cap="none" spc="0" dirty="0">
                        <a:ln w="22225">
                          <a:solidFill>
                            <a:srgbClr val="FFFF00"/>
                          </a:solidFill>
                          <a:prstDash val="solid"/>
                        </a:ln>
                        <a:noFill/>
                        <a:effectLst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4200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u="sng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Оцінка (бали)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u="none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u="none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u="none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u="none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u="none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cap="none" spc="0" dirty="0" smtClean="0">
                          <a:ln w="22225">
                            <a:solidFill>
                              <a:srgbClr val="FFFF00"/>
                            </a:solidFill>
                            <a:prstDash val="solid"/>
                          </a:ln>
                          <a:noFill/>
                          <a:effectLst/>
                        </a:rPr>
                        <a:t>12</a:t>
                      </a:r>
                      <a:endParaRPr lang="ru-RU" sz="3600" b="1" cap="none" spc="0" dirty="0" smtClean="0">
                        <a:ln w="22225">
                          <a:solidFill>
                            <a:srgbClr val="FFFF00"/>
                          </a:solidFill>
                          <a:prstDash val="solid"/>
                        </a:ln>
                        <a:noFill/>
                        <a:effectLst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4200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886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648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" y="-1"/>
            <a:ext cx="3023713" cy="1621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51" y="-2"/>
            <a:ext cx="3023713" cy="16217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64" y="-3"/>
            <a:ext cx="3023713" cy="1621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77" y="-4"/>
            <a:ext cx="3023713" cy="16217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" y="1621727"/>
            <a:ext cx="3023713" cy="16217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51" y="1621725"/>
            <a:ext cx="3023713" cy="16217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63" y="1621722"/>
            <a:ext cx="3023713" cy="16217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76" y="1621719"/>
            <a:ext cx="3023713" cy="16217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" y="3243450"/>
            <a:ext cx="3023712" cy="1621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51" y="3243449"/>
            <a:ext cx="3023712" cy="16217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62" y="3227562"/>
            <a:ext cx="3023713" cy="16217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75" y="3243449"/>
            <a:ext cx="3023712" cy="16217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" y="4865167"/>
            <a:ext cx="3023713" cy="16217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51" y="4865167"/>
            <a:ext cx="3023711" cy="16217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62" y="4833393"/>
            <a:ext cx="3023712" cy="16534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73" y="4833394"/>
            <a:ext cx="3023712" cy="16534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" y="3"/>
            <a:ext cx="3023713" cy="1621731"/>
          </a:xfrm>
          <a:prstGeom prst="rect">
            <a:avLst/>
          </a:prstGeom>
          <a:effectLst>
            <a:reflection blurRad="711200" stA="45000" endPos="65000" dist="50800" dir="5400000" sy="-100000" algn="bl" rotWithShape="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50" y="2"/>
            <a:ext cx="3023713" cy="162173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63" y="1"/>
            <a:ext cx="3023713" cy="162173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76" y="0"/>
            <a:ext cx="3023713" cy="162173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" y="1621731"/>
            <a:ext cx="3023713" cy="162173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50" y="1621729"/>
            <a:ext cx="3023713" cy="16217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62" y="1621726"/>
            <a:ext cx="3023713" cy="162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75" y="1621723"/>
            <a:ext cx="3023713" cy="16217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" y="3243454"/>
            <a:ext cx="3023712" cy="162173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50" y="3243453"/>
            <a:ext cx="3023712" cy="162173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61" y="3227566"/>
            <a:ext cx="3023713" cy="162173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74" y="3243453"/>
            <a:ext cx="3023712" cy="162173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6" y="4865171"/>
            <a:ext cx="3023713" cy="162173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50" y="4865171"/>
            <a:ext cx="3023711" cy="16217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61" y="4833397"/>
            <a:ext cx="3023712" cy="165349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72" y="4833398"/>
            <a:ext cx="3023712" cy="1653494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20"/>
          <a:srcRect l="20468" t="19696" r="20026" b="7437"/>
          <a:stretch/>
        </p:blipFill>
        <p:spPr>
          <a:xfrm>
            <a:off x="46155" y="0"/>
            <a:ext cx="3027673" cy="1625584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21"/>
          <a:srcRect l="20442" t="20251" r="19947" b="6887"/>
          <a:stretch/>
        </p:blipFill>
        <p:spPr>
          <a:xfrm>
            <a:off x="3073098" y="0"/>
            <a:ext cx="3016296" cy="1626390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53" y="0"/>
            <a:ext cx="3027076" cy="1621719"/>
          </a:xfrm>
          <a:prstGeom prst="rect">
            <a:avLst/>
          </a:prstGeom>
        </p:spPr>
      </p:pic>
      <p:sp>
        <p:nvSpPr>
          <p:cNvPr id="88" name="Прямоугольник 87"/>
          <p:cNvSpPr/>
          <p:nvPr/>
        </p:nvSpPr>
        <p:spPr>
          <a:xfrm>
            <a:off x="5565000" y="1035950"/>
            <a:ext cx="529311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2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23"/>
          <a:srcRect l="20520" t="19974" r="20026" b="7268"/>
          <a:stretch/>
        </p:blipFill>
        <p:spPr>
          <a:xfrm>
            <a:off x="6094001" y="1847"/>
            <a:ext cx="3023163" cy="162779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2" y="3886"/>
            <a:ext cx="3015981" cy="1609697"/>
          </a:xfrm>
          <a:prstGeom prst="rect">
            <a:avLst/>
          </a:prstGeom>
        </p:spPr>
      </p:pic>
      <p:sp>
        <p:nvSpPr>
          <p:cNvPr id="98" name="Прямоугольник 97"/>
          <p:cNvSpPr/>
          <p:nvPr/>
        </p:nvSpPr>
        <p:spPr>
          <a:xfrm>
            <a:off x="2563558" y="1042227"/>
            <a:ext cx="529311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1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105" name="Рисунок 10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29" y="0"/>
            <a:ext cx="3030796" cy="1621708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8571472" y="1032988"/>
            <a:ext cx="529311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3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107" name="Рисунок 106"/>
          <p:cNvPicPr>
            <a:picLocks noChangeAspect="1"/>
          </p:cNvPicPr>
          <p:nvPr/>
        </p:nvPicPr>
        <p:blipFill rotWithShape="1">
          <a:blip r:embed="rId26"/>
          <a:srcRect l="20520" t="19836" r="19947" b="7161"/>
          <a:stretch/>
        </p:blipFill>
        <p:spPr>
          <a:xfrm>
            <a:off x="9109620" y="-15869"/>
            <a:ext cx="3027435" cy="1645339"/>
          </a:xfrm>
          <a:prstGeom prst="rect">
            <a:avLst/>
          </a:prstGeom>
        </p:spPr>
      </p:pic>
      <p:pic>
        <p:nvPicPr>
          <p:cNvPr id="110" name="Рисунок 10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32" y="-85"/>
            <a:ext cx="3014706" cy="1623658"/>
          </a:xfrm>
          <a:prstGeom prst="rect">
            <a:avLst/>
          </a:prstGeom>
        </p:spPr>
      </p:pic>
      <p:sp>
        <p:nvSpPr>
          <p:cNvPr id="111" name="Прямоугольник 110"/>
          <p:cNvSpPr/>
          <p:nvPr/>
        </p:nvSpPr>
        <p:spPr>
          <a:xfrm>
            <a:off x="11577944" y="1028081"/>
            <a:ext cx="529311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4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28"/>
          <a:srcRect l="20425" t="19466" r="19950" b="7682"/>
          <a:stretch/>
        </p:blipFill>
        <p:spPr>
          <a:xfrm>
            <a:off x="35076" y="4885412"/>
            <a:ext cx="3041342" cy="1617664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" y="4880582"/>
            <a:ext cx="3035444" cy="1620018"/>
          </a:xfrm>
          <a:prstGeom prst="rect">
            <a:avLst/>
          </a:prstGeom>
        </p:spPr>
      </p:pic>
      <p:sp>
        <p:nvSpPr>
          <p:cNvPr id="82" name="Прямоугольник 81"/>
          <p:cNvSpPr/>
          <p:nvPr/>
        </p:nvSpPr>
        <p:spPr>
          <a:xfrm>
            <a:off x="2516961" y="5901530"/>
            <a:ext cx="529311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5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 rotWithShape="1">
          <a:blip r:embed="rId30"/>
          <a:srcRect l="20500" t="19467" r="20025" b="7665"/>
          <a:stretch/>
        </p:blipFill>
        <p:spPr>
          <a:xfrm>
            <a:off x="3067608" y="4884128"/>
            <a:ext cx="3004802" cy="1604660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69" y="4885440"/>
            <a:ext cx="3020591" cy="1615160"/>
          </a:xfrm>
          <a:prstGeom prst="rect">
            <a:avLst/>
          </a:prstGeom>
        </p:spPr>
      </p:pic>
      <p:sp>
        <p:nvSpPr>
          <p:cNvPr id="118" name="Прямоугольник 117"/>
          <p:cNvSpPr/>
          <p:nvPr/>
        </p:nvSpPr>
        <p:spPr>
          <a:xfrm>
            <a:off x="5576746" y="5900240"/>
            <a:ext cx="529311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6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122" name="Рисунок 121"/>
          <p:cNvPicPr>
            <a:picLocks noChangeAspect="1"/>
          </p:cNvPicPr>
          <p:nvPr/>
        </p:nvPicPr>
        <p:blipFill rotWithShape="1">
          <a:blip r:embed="rId32"/>
          <a:srcRect l="20500" t="20133" r="20025" b="6915"/>
          <a:stretch/>
        </p:blipFill>
        <p:spPr>
          <a:xfrm>
            <a:off x="6072410" y="4882839"/>
            <a:ext cx="3047222" cy="1604050"/>
          </a:xfrm>
          <a:prstGeom prst="rect">
            <a:avLst/>
          </a:prstGeom>
        </p:spPr>
      </p:pic>
      <p:pic>
        <p:nvPicPr>
          <p:cNvPr id="123" name="Рисунок 122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44" y="4878340"/>
            <a:ext cx="3049983" cy="1619193"/>
          </a:xfrm>
          <a:prstGeom prst="rect">
            <a:avLst/>
          </a:prstGeom>
        </p:spPr>
      </p:pic>
      <p:sp>
        <p:nvSpPr>
          <p:cNvPr id="124" name="Прямоугольник 123"/>
          <p:cNvSpPr/>
          <p:nvPr/>
        </p:nvSpPr>
        <p:spPr>
          <a:xfrm>
            <a:off x="8608723" y="5904916"/>
            <a:ext cx="529311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7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127" name="Рисунок 126"/>
          <p:cNvPicPr>
            <a:picLocks noChangeAspect="1"/>
          </p:cNvPicPr>
          <p:nvPr/>
        </p:nvPicPr>
        <p:blipFill rotWithShape="1">
          <a:blip r:embed="rId34"/>
          <a:srcRect l="20425" t="20267" r="19950" b="6904"/>
          <a:stretch/>
        </p:blipFill>
        <p:spPr>
          <a:xfrm>
            <a:off x="9109620" y="4880582"/>
            <a:ext cx="3024033" cy="1620018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35"/>
          <a:srcRect l="20442" t="19836" r="20026" b="7372"/>
          <a:stretch/>
        </p:blipFill>
        <p:spPr>
          <a:xfrm>
            <a:off x="44450" y="3328863"/>
            <a:ext cx="3028313" cy="1551714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" y="3341714"/>
            <a:ext cx="3015413" cy="1550036"/>
          </a:xfrm>
          <a:prstGeom prst="rect">
            <a:avLst/>
          </a:prstGeom>
        </p:spPr>
      </p:pic>
      <p:sp>
        <p:nvSpPr>
          <p:cNvPr id="100" name="Прямоугольник 99"/>
          <p:cNvSpPr/>
          <p:nvPr/>
        </p:nvSpPr>
        <p:spPr>
          <a:xfrm>
            <a:off x="2533010" y="4311082"/>
            <a:ext cx="529311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9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37"/>
          <a:srcRect l="20518" t="20390" r="19948" b="6818"/>
          <a:stretch/>
        </p:blipFill>
        <p:spPr>
          <a:xfrm>
            <a:off x="3066204" y="3330507"/>
            <a:ext cx="3042161" cy="1561219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73" y="3330425"/>
            <a:ext cx="3019572" cy="1567251"/>
          </a:xfrm>
          <a:prstGeom prst="rect">
            <a:avLst/>
          </a:prstGeom>
        </p:spPr>
      </p:pic>
      <p:sp>
        <p:nvSpPr>
          <p:cNvPr id="114" name="Прямоугольник 113"/>
          <p:cNvSpPr/>
          <p:nvPr/>
        </p:nvSpPr>
        <p:spPr>
          <a:xfrm>
            <a:off x="5219222" y="4318621"/>
            <a:ext cx="873957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10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126" name="Рисунок 125"/>
          <p:cNvPicPr>
            <a:picLocks noChangeAspect="1"/>
          </p:cNvPicPr>
          <p:nvPr/>
        </p:nvPicPr>
        <p:blipFill rotWithShape="1">
          <a:blip r:embed="rId39"/>
          <a:srcRect l="20442" t="19697" r="20026" b="7441"/>
          <a:stretch/>
        </p:blipFill>
        <p:spPr>
          <a:xfrm>
            <a:off x="6089578" y="3330362"/>
            <a:ext cx="3017540" cy="1559440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21" y="3336836"/>
            <a:ext cx="3045801" cy="1552942"/>
          </a:xfrm>
          <a:prstGeom prst="rect">
            <a:avLst/>
          </a:prstGeom>
        </p:spPr>
      </p:pic>
      <p:sp>
        <p:nvSpPr>
          <p:cNvPr id="131" name="Прямоугольник 130"/>
          <p:cNvSpPr/>
          <p:nvPr/>
        </p:nvSpPr>
        <p:spPr>
          <a:xfrm>
            <a:off x="8284685" y="4307877"/>
            <a:ext cx="873957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11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133" name="Рисунок 132"/>
          <p:cNvPicPr>
            <a:picLocks noChangeAspect="1"/>
          </p:cNvPicPr>
          <p:nvPr/>
        </p:nvPicPr>
        <p:blipFill rotWithShape="1">
          <a:blip r:embed="rId41"/>
          <a:srcRect l="20442" t="19974" r="19947" b="7160"/>
          <a:stretch/>
        </p:blipFill>
        <p:spPr>
          <a:xfrm>
            <a:off x="9112524" y="3319689"/>
            <a:ext cx="3024184" cy="1562755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 rotWithShape="1">
          <a:blip r:embed="rId42"/>
          <a:srcRect l="20492" t="20020" r="19898" b="7175"/>
          <a:stretch/>
        </p:blipFill>
        <p:spPr>
          <a:xfrm>
            <a:off x="41763" y="1609626"/>
            <a:ext cx="3032837" cy="1732088"/>
          </a:xfrm>
          <a:prstGeom prst="rect">
            <a:avLst/>
          </a:prstGeom>
        </p:spPr>
      </p:pic>
      <p:pic>
        <p:nvPicPr>
          <p:cNvPr id="142" name="Рисунок 141"/>
          <p:cNvPicPr>
            <a:picLocks noChangeAspect="1"/>
          </p:cNvPicPr>
          <p:nvPr/>
        </p:nvPicPr>
        <p:blipFill rotWithShape="1">
          <a:blip r:embed="rId43"/>
          <a:srcRect l="20598" t="19559" r="19948" b="7511"/>
          <a:stretch/>
        </p:blipFill>
        <p:spPr>
          <a:xfrm>
            <a:off x="3052073" y="1613362"/>
            <a:ext cx="3041580" cy="1724150"/>
          </a:xfrm>
          <a:prstGeom prst="rect">
            <a:avLst/>
          </a:prstGeom>
        </p:spPr>
      </p:pic>
      <p:pic>
        <p:nvPicPr>
          <p:cNvPr id="150" name="Рисунок 149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434" y="3335204"/>
            <a:ext cx="3027220" cy="1557460"/>
          </a:xfrm>
          <a:prstGeom prst="rect">
            <a:avLst/>
          </a:prstGeom>
        </p:spPr>
      </p:pic>
      <p:sp>
        <p:nvSpPr>
          <p:cNvPr id="151" name="Прямоугольник 150"/>
          <p:cNvSpPr/>
          <p:nvPr/>
        </p:nvSpPr>
        <p:spPr>
          <a:xfrm>
            <a:off x="11259564" y="4314971"/>
            <a:ext cx="873957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12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152" name="Рисунок 151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" y="1616184"/>
            <a:ext cx="3011632" cy="1721328"/>
          </a:xfrm>
          <a:prstGeom prst="rect">
            <a:avLst/>
          </a:prstGeom>
        </p:spPr>
      </p:pic>
      <p:sp>
        <p:nvSpPr>
          <p:cNvPr id="153" name="Прямоугольник 152"/>
          <p:cNvSpPr/>
          <p:nvPr/>
        </p:nvSpPr>
        <p:spPr>
          <a:xfrm>
            <a:off x="2228008" y="2759837"/>
            <a:ext cx="873957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13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157" name="Рисунок 156"/>
          <p:cNvPicPr>
            <a:picLocks noChangeAspect="1"/>
          </p:cNvPicPr>
          <p:nvPr/>
        </p:nvPicPr>
        <p:blipFill rotWithShape="1">
          <a:blip r:embed="rId46"/>
          <a:srcRect l="20520" t="20251" r="19947" b="6883"/>
          <a:stretch/>
        </p:blipFill>
        <p:spPr>
          <a:xfrm>
            <a:off x="6082395" y="1626207"/>
            <a:ext cx="3050339" cy="1711305"/>
          </a:xfrm>
          <a:prstGeom prst="rect">
            <a:avLst/>
          </a:prstGeom>
        </p:spPr>
      </p:pic>
      <p:pic>
        <p:nvPicPr>
          <p:cNvPr id="160" name="Рисунок 159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38" y="1616428"/>
            <a:ext cx="3017089" cy="1718483"/>
          </a:xfrm>
          <a:prstGeom prst="rect">
            <a:avLst/>
          </a:prstGeom>
        </p:spPr>
      </p:pic>
      <p:sp>
        <p:nvSpPr>
          <p:cNvPr id="161" name="Прямоугольник 160"/>
          <p:cNvSpPr/>
          <p:nvPr/>
        </p:nvSpPr>
        <p:spPr>
          <a:xfrm>
            <a:off x="5208839" y="2765878"/>
            <a:ext cx="873957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14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162" name="Рисунок 161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80" y="1610268"/>
            <a:ext cx="3029996" cy="1727244"/>
          </a:xfrm>
          <a:prstGeom prst="rect">
            <a:avLst/>
          </a:prstGeom>
        </p:spPr>
      </p:pic>
      <p:sp>
        <p:nvSpPr>
          <p:cNvPr id="163" name="Прямоугольник 162"/>
          <p:cNvSpPr/>
          <p:nvPr/>
        </p:nvSpPr>
        <p:spPr>
          <a:xfrm>
            <a:off x="8235280" y="2754332"/>
            <a:ext cx="873957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15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172" name="Рисунок 171"/>
          <p:cNvPicPr>
            <a:picLocks noChangeAspect="1"/>
          </p:cNvPicPr>
          <p:nvPr/>
        </p:nvPicPr>
        <p:blipFill rotWithShape="1">
          <a:blip r:embed="rId49"/>
          <a:srcRect l="20390" t="19853" r="20078" b="7143"/>
          <a:stretch/>
        </p:blipFill>
        <p:spPr>
          <a:xfrm>
            <a:off x="9106435" y="4891410"/>
            <a:ext cx="3014356" cy="1606123"/>
          </a:xfrm>
          <a:prstGeom prst="rect">
            <a:avLst/>
          </a:prstGeom>
        </p:spPr>
      </p:pic>
      <p:sp>
        <p:nvSpPr>
          <p:cNvPr id="173" name="Прямоугольник 172"/>
          <p:cNvSpPr/>
          <p:nvPr/>
        </p:nvSpPr>
        <p:spPr>
          <a:xfrm>
            <a:off x="11604342" y="5907559"/>
            <a:ext cx="529311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8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50"/>
          <a:srcRect l="20454" t="20133" r="19950" b="6933"/>
          <a:stretch/>
        </p:blipFill>
        <p:spPr>
          <a:xfrm>
            <a:off x="9122722" y="1621692"/>
            <a:ext cx="3006405" cy="1701431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90" y="1633184"/>
            <a:ext cx="3020309" cy="1703095"/>
          </a:xfrm>
          <a:prstGeom prst="rect">
            <a:avLst/>
          </a:prstGeom>
        </p:spPr>
      </p:pic>
      <p:sp>
        <p:nvSpPr>
          <p:cNvPr id="95" name="Прямоугольник 94"/>
          <p:cNvSpPr/>
          <p:nvPr/>
        </p:nvSpPr>
        <p:spPr>
          <a:xfrm>
            <a:off x="11268309" y="2765464"/>
            <a:ext cx="873957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36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16</a:t>
            </a:r>
            <a:endParaRPr lang="ru-RU" sz="36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96" name="Рисунок 9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" y="6431"/>
            <a:ext cx="12078162" cy="649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0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3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9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2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400" decel="100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00" decel="100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2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2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" decel="100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2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1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23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1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26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2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2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71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74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2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2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2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2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8" grpId="0"/>
      <p:bldP spid="106" grpId="0"/>
      <p:bldP spid="111" grpId="0"/>
      <p:bldP spid="82" grpId="0"/>
      <p:bldP spid="118" grpId="0"/>
      <p:bldP spid="124" grpId="0"/>
      <p:bldP spid="100" grpId="0"/>
      <p:bldP spid="114" grpId="0"/>
      <p:bldP spid="131" grpId="0"/>
      <p:bldP spid="151" grpId="0"/>
      <p:bldP spid="153" grpId="0"/>
      <p:bldP spid="161" grpId="0"/>
      <p:bldP spid="163" grpId="0"/>
      <p:bldP spid="173" grpId="0"/>
      <p:bldP spid="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7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20506" t="19867" r="20026" b="7214"/>
          <a:stretch/>
        </p:blipFill>
        <p:spPr>
          <a:xfrm>
            <a:off x="0" y="-10531"/>
            <a:ext cx="12192000" cy="68685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l="20500" t="19778" r="20000" b="7185"/>
          <a:stretch/>
        </p:blipFill>
        <p:spPr>
          <a:xfrm>
            <a:off x="0" y="-13634"/>
            <a:ext cx="12192000" cy="686110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0879656" y="5921036"/>
            <a:ext cx="1217001" cy="9233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h="25400" prst="softRound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00B050"/>
                </a:solidFill>
                <a:effectLst/>
                <a:latin typeface="a_ConceptoTitulBroken" panose="04030905020B02020303" pitchFamily="82" charset="-52"/>
              </a:rPr>
              <a:t>17</a:t>
            </a:r>
            <a:endParaRPr lang="ru-RU" sz="5400" b="1" cap="none" spc="0" dirty="0">
              <a:ln/>
              <a:solidFill>
                <a:srgbClr val="00B050"/>
              </a:solidFill>
              <a:effectLst/>
              <a:latin typeface="a_ConceptoTitulBroken" panose="04030905020B02020303" pitchFamily="82" charset="-5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49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07880" y="2803294"/>
            <a:ext cx="7504298" cy="6463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FFCC99"/>
                </a:solidFill>
                <a:latin typeface="a_Algerius" panose="04040705040802020702" pitchFamily="82" charset="-52"/>
              </a:rPr>
              <a:t>с</a:t>
            </a:r>
            <a:r>
              <a:rPr lang="ru-RU" sz="3600" b="1" dirty="0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FFCC99"/>
                </a:solidFill>
                <a:latin typeface="a_Algerius" panose="04040705040802020702" pitchFamily="82" charset="-52"/>
              </a:rPr>
              <a:t>тор.</a:t>
            </a:r>
            <a:r>
              <a:rPr lang="uk-UA" sz="3600" b="1" dirty="0" smtClean="0">
                <a:ln w="22225">
                  <a:solidFill>
                    <a:srgbClr val="FF6600"/>
                  </a:solidFill>
                  <a:prstDash val="solid"/>
                </a:ln>
                <a:solidFill>
                  <a:srgbClr val="FFCC99"/>
                </a:solidFill>
                <a:latin typeface="a_Algerius" panose="04040705040802020702" pitchFamily="82" charset="-52"/>
              </a:rPr>
              <a:t> 292, №1379, №1381, №1383</a:t>
            </a:r>
            <a:endParaRPr lang="ru-RU" sz="3600" b="1" dirty="0">
              <a:ln w="22225">
                <a:solidFill>
                  <a:srgbClr val="FF6600"/>
                </a:solidFill>
                <a:prstDash val="solid"/>
              </a:ln>
              <a:solidFill>
                <a:srgbClr val="FFCC99"/>
              </a:solidFill>
              <a:latin typeface="a_Algerius" panose="04040705040802020702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2992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183</Words>
  <Application>Microsoft Office PowerPoint</Application>
  <PresentationFormat>Широкоэкранный</PresentationFormat>
  <Paragraphs>50</Paragraphs>
  <Slides>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a_Algerius</vt:lpstr>
      <vt:lpstr>a_ConceptoTitulBroken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175</cp:revision>
  <dcterms:created xsi:type="dcterms:W3CDTF">2017-02-20T17:57:41Z</dcterms:created>
  <dcterms:modified xsi:type="dcterms:W3CDTF">2017-04-12T18:02:45Z</dcterms:modified>
</cp:coreProperties>
</file>