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9" r:id="rId2"/>
    <p:sldId id="257" r:id="rId3"/>
    <p:sldId id="261" r:id="rId4"/>
    <p:sldId id="260" r:id="rId5"/>
    <p:sldId id="263" r:id="rId6"/>
    <p:sldId id="262" r:id="rId7"/>
    <p:sldId id="274" r:id="rId8"/>
    <p:sldId id="264" r:id="rId9"/>
    <p:sldId id="265" r:id="rId10"/>
    <p:sldId id="266" r:id="rId11"/>
    <p:sldId id="267" r:id="rId12"/>
    <p:sldId id="268" r:id="rId13"/>
    <p:sldId id="275" r:id="rId14"/>
    <p:sldId id="269" r:id="rId15"/>
    <p:sldId id="272" r:id="rId16"/>
    <p:sldId id="271" r:id="rId17"/>
    <p:sldId id="270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CB57B4-5626-4C29-A656-B4605F6D14C5}" type="datetimeFigureOut">
              <a:rPr lang="ru-RU" smtClean="0"/>
              <a:t>10.04.2017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90C2F-B107-4C9B-A156-E07707DAFEC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7686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90C2F-B107-4C9B-A156-E07707DAFEC9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0230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0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548680"/>
            <a:ext cx="691276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 smtClean="0"/>
              <a:t>        </a:t>
            </a:r>
          </a:p>
          <a:p>
            <a:pPr algn="ctr"/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Важливість знань про історичне минуле нашого народу ( за повістю З. Мензатюк  «Таємниці козацької шаблі» )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4088" y="4365104"/>
            <a:ext cx="33123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   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Підготувала</a:t>
            </a: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   вчитель української мови</a:t>
            </a: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   та літератури</a:t>
            </a: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   Пархоменко Галина</a:t>
            </a: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   Анатоліївна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7736" y="3659257"/>
            <a:ext cx="2424103" cy="196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4509120"/>
            <a:ext cx="2522427" cy="195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734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8" y="620688"/>
            <a:ext cx="432048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latin typeface="Times New Roman" pitchFamily="18" charset="0"/>
                <a:cs typeface="Times New Roman" pitchFamily="18" charset="0"/>
              </a:rPr>
              <a:t>Підгоре́цький за́мок (або Палац у Підгірцях) — пам'ятка архітектури епохи пізнього Ренесансу і бароко. Розташований у селі Підгірці Бродівського району Львівської області.</a:t>
            </a:r>
          </a:p>
          <a:p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Замок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було збудовано протягом 1635–1640 років під керівництвом архітектора Андреа дель Аква за вказівкою коронного гетьмана Станіслава Конєцпольського. Підгорецький замок є одним із найкращих в Європі зразків поєднання ренесансного палацу з бастіонними укріпленнями.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334" y="312092"/>
            <a:ext cx="3541318" cy="3150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320" y="4545704"/>
            <a:ext cx="2497767" cy="2044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742753"/>
            <a:ext cx="2569468" cy="2845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58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4173686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20072" y="548680"/>
            <a:ext cx="345638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Олеський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замок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пам'ятка архітектури та історії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XIII–XVIII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століть, розташований у смт Олесько, Буського району Львівської області. Один із найдавніших в Україні замків, імовірно, побудований одним із синів галицько-волинського князя Юрія Львовича на плато пагорба, який височить серед заплави р. Ліберція.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Під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час Визвольної війни українського народу під проводом Богдана Хмельницького селянсько-козацькі загони в 1648 році звільняють Олесько. Феодали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тікають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054" y="3907110"/>
            <a:ext cx="2195216" cy="2743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3567" y="5445224"/>
            <a:ext cx="2230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Ян Собеський,        польський король,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власник замку</a:t>
            </a:r>
            <a:r>
              <a:rPr lang="uk-UA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752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49" y="260648"/>
            <a:ext cx="4476833" cy="2986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089" y="2852936"/>
            <a:ext cx="4392489" cy="285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1" y="4077072"/>
            <a:ext cx="482505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436095" y="404664"/>
            <a:ext cx="352839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Зі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стану руїни замок вивела ґрунтовна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реставрація і створення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музею. В 1989 році отримав статус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музею –заповідника.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24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76056" y="265645"/>
            <a:ext cx="388843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000" dirty="0" smtClean="0">
              <a:cs typeface="Times New Roman" pitchFamily="18" charset="0"/>
            </a:endParaRP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   Кам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янецьк – Подільська фортеця  (Хмельницька обл.) </a:t>
            </a: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   Є складовою     частиною Національного      історико-архитектурного заповідника «Кам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янець», що належить до «Семи чудес України».</a:t>
            </a:r>
          </a:p>
          <a:p>
            <a:r>
              <a:rPr lang="uk-UA" sz="2000" dirty="0">
                <a:cs typeface="Times New Roman" pitchFamily="18" charset="0"/>
              </a:rPr>
              <a:t> </a:t>
            </a:r>
            <a:endParaRPr lang="uk-UA" sz="2000" dirty="0" smtClean="0"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84984"/>
            <a:ext cx="4536505" cy="3277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52" y="265645"/>
            <a:ext cx="4445804" cy="3019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43608" y="3645024"/>
            <a:ext cx="35283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  Перші згадки про  фортецю датовані ХІІст.</a:t>
            </a: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  До її складу входить 11 веж, кожна з яких має свою назву та історію.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49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332656"/>
            <a:ext cx="4464496" cy="3196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03417"/>
            <a:ext cx="4362598" cy="318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92081" y="332656"/>
            <a:ext cx="338437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Хотинська фортеця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фортеця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XIII–XVIII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століть у місті Хотині на Дністрі, що у Чернівецькій області, Україна. Сьогодні «Хотинська фортеця» є Державним історико-архітектурним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заповідником,  одним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 семи чудес України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5395" y="4293096"/>
            <a:ext cx="3168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Тут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полюбляють проводити свята  козацької  звитяги  і знімати фільми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97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7920880" cy="511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4" y="476672"/>
            <a:ext cx="7416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Загадка з твору : « Не горіх, а тверде; не панни, а в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узорах жупани;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стрілець </a:t>
            </a:r>
            <a:r>
              <a:rPr lang="uk-UA" sz="2400" smtClean="0">
                <a:latin typeface="Times New Roman" pitchFamily="18" charset="0"/>
                <a:cs typeface="Times New Roman" pitchFamily="18" charset="0"/>
              </a:rPr>
              <a:t>їх сватав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та й </a:t>
            </a:r>
            <a:r>
              <a:rPr lang="uk-UA" sz="2400" smtClean="0">
                <a:latin typeface="Times New Roman" pitchFamily="18" charset="0"/>
                <a:cs typeface="Times New Roman" pitchFamily="18" charset="0"/>
              </a:rPr>
              <a:t>голову склав»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391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5268899" cy="3941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372" y="558115"/>
            <a:ext cx="2334076" cy="2870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149080"/>
            <a:ext cx="3570580" cy="2384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8" y="3212976"/>
            <a:ext cx="38164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2204864"/>
            <a:ext cx="4464496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sz="2000" dirty="0" smtClean="0"/>
              <a:t>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Війна султанської Османської імперії   проти Речі Посполитої, яка завершилася 4-тижневою битвою об'єднаних сил українського козацького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і польського шляхетського військ проти османсько-татарських загарбників під Хотином (звідси її назва) і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поразкою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османів.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56176" y="3429000"/>
            <a:ext cx="2490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Петро Конашевич - Сагайдачний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72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8064896" cy="561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4" y="260648"/>
            <a:ext cx="7920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Маршрут родини Руснаків в пошуках старовинної реліквії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Прямая со стрелкой 26"/>
          <p:cNvCxnSpPr/>
          <p:nvPr/>
        </p:nvCxnSpPr>
        <p:spPr>
          <a:xfrm flipH="1">
            <a:off x="3923928" y="2780928"/>
            <a:ext cx="504056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 flipV="1">
            <a:off x="3563888" y="2780928"/>
            <a:ext cx="360040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44" name="Прямая со стрелкой 6143"/>
          <p:cNvCxnSpPr/>
          <p:nvPr/>
        </p:nvCxnSpPr>
        <p:spPr>
          <a:xfrm flipH="1">
            <a:off x="3419872" y="2780928"/>
            <a:ext cx="144016" cy="540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49" name="Прямая со стрелкой 6148"/>
          <p:cNvCxnSpPr/>
          <p:nvPr/>
        </p:nvCxnSpPr>
        <p:spPr>
          <a:xfrm flipH="1" flipV="1">
            <a:off x="3275856" y="2636912"/>
            <a:ext cx="144016" cy="1980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51" name="Прямая со стрелкой 6150"/>
          <p:cNvCxnSpPr/>
          <p:nvPr/>
        </p:nvCxnSpPr>
        <p:spPr>
          <a:xfrm flipH="1">
            <a:off x="2411760" y="2636912"/>
            <a:ext cx="864096" cy="990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53" name="Прямая со стрелкой 6152"/>
          <p:cNvCxnSpPr/>
          <p:nvPr/>
        </p:nvCxnSpPr>
        <p:spPr>
          <a:xfrm flipH="1">
            <a:off x="2267744" y="2735923"/>
            <a:ext cx="144016" cy="1530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55" name="Прямая со стрелкой 6154"/>
          <p:cNvCxnSpPr/>
          <p:nvPr/>
        </p:nvCxnSpPr>
        <p:spPr>
          <a:xfrm>
            <a:off x="2267744" y="2834934"/>
            <a:ext cx="936104" cy="9510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57" name="Прямая со стрелкой 6156"/>
          <p:cNvCxnSpPr/>
          <p:nvPr/>
        </p:nvCxnSpPr>
        <p:spPr>
          <a:xfrm flipH="1">
            <a:off x="3095836" y="3786008"/>
            <a:ext cx="108012" cy="291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717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09" y="374762"/>
            <a:ext cx="3997739" cy="5981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80112" y="2924944"/>
            <a:ext cx="2880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8064" y="548680"/>
            <a:ext cx="3600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Із твору :</a:t>
            </a:r>
          </a:p>
          <a:p>
            <a:pPr algn="just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«В сутінках сяйнула гартована сталь. Це  була    справжня козацька    шабля,  схожа  на місяць  - молодик.  У волинському  торфі  вона напрочуд добре збереглася. Руків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я  мала   просте,  без золота  й  діамантів…   Усі дивилися    на   шаблю,  як заворожені…»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809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7849" y="332656"/>
            <a:ext cx="763459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Випереджувальне завдання</a:t>
            </a: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Складіть маршрут родини Руснаків історичними місцями України в пошуках  реліквії( козацької шаблі)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49" y="1471428"/>
            <a:ext cx="7634590" cy="4981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4455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76" y="4009958"/>
            <a:ext cx="3567113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72949"/>
            <a:ext cx="4674096" cy="3505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3960440" cy="2640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32040" y="548680"/>
            <a:ext cx="39540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   Берестечко – село в Україні              ( Демидівський район Рівненська обл.)</a:t>
            </a:r>
          </a:p>
          <a:p>
            <a:pPr algn="just"/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  Увійшло в історію України як місце безмежної хоробрості  та слави запорізького козацтва.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3068960"/>
            <a:ext cx="3384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На місці Берестецької битви створено музей-заповідник «Козацькі Могили».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04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476672"/>
            <a:ext cx="77048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и́тва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під Бересте́чком (18 червня — 30 червня 1651) — найбільший бій Хмельниччини, який відбувся біля містечка Берестечко між Військом Запорозьким під командуванням Богдана Хмельницького і союзним йому кримсько-єдисанським татарським військом Ісляма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Ґерая з одного боку, та армією Речі Посполитої під командуванням Яна ІІ Казимира з іншого.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865884"/>
            <a:ext cx="2304256" cy="307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229" y="2865884"/>
            <a:ext cx="2265395" cy="3035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393" y="2833319"/>
            <a:ext cx="2397253" cy="307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5404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3856"/>
            <a:ext cx="3168352" cy="255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243092"/>
            <a:ext cx="3234510" cy="2639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221087"/>
            <a:ext cx="3096344" cy="2486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39952" y="620688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Початкова фаза битви</a:t>
            </a:r>
            <a:r>
              <a:rPr lang="uk-UA" sz="2000" dirty="0" smtClean="0"/>
              <a:t>.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366350" y="2243092"/>
            <a:ext cx="25261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Наступ поляків та втеча з поля бою татар, які прихопили із собою Б.Хмельницького.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576" y="4797152"/>
            <a:ext cx="50405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  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Битва   закінчилась    перемогою    Речі Посполитої, однак козацька армія не була розгромлена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  Завершення битви увійшло в історію.     300 козаків в оточенні загинули, прихопивши  вдесятеро більше поляків.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130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15616" y="548680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Робота з документом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99592" y="-1326148"/>
            <a:ext cx="7992888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Легендарним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став епізод, записаний Освєнцімом, та популяризований Пасторієм, а новішими часами, з його слів, Костомаровим: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«Одна ватага козацька, зложена з двох або трьох сот козаків, — оповідає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Освєнцім,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— зробивши засіку на однім острівці, ставила мужній опір так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відважно,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що Потоцкий велів їм обіцяти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життя, коли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піддадуться. Але вони не схотіли того прийняти. На знак повного відречення викинули з чересів своїх гроші у воду, і так сильно почали відбиватися від наших, що кінець кінцем піхота мусила на них гуртом наступати. А хоч розірвала (їх укріпленнє) і розігнала з острову (з великими власними втратами, як видко з дальше поданої замітки) — але вони уступилися на болота, не хотячи піддатись, так що там їх кожного доводилось добивати. А оден з них, добившися до човна, на очах короля і всього війська дав докази мужності не хлопської! Кілька годин відбивався він з того човна косою, зовсім не зважаючи на стрільбу — котра чи то припадком його не трапляла — чи такий твердий був, що кулі його не брали. Аж оден Мазур з Ціхановецького повіту, розібравшися на голо і по шию бредучи, насамперед косою вдарив, а потім оден салдат пробив посередині пікою або списом і добив його таким чином — на велику потіху і вдоволеннє короля, що довго дивився на сю траґедію»</a:t>
            </a:r>
          </a:p>
        </p:txBody>
      </p:sp>
    </p:spTree>
    <p:extLst>
      <p:ext uri="{BB962C8B-B14F-4D97-AF65-F5344CB8AC3E}">
        <p14:creationId xmlns:p14="http://schemas.microsoft.com/office/powerpoint/2010/main" val="2524765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81000"/>
            <a:ext cx="4572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40289"/>
            <a:ext cx="4297660" cy="322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592" y="3645024"/>
            <a:ext cx="38164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В Берестечку щороку проходить з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'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їзд українського козацтва, богослужіння, мітинг, святковий концерт і ретроспектива бою.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9712" y="5733256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Святкування річниці легендарної битви.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71592" y="381000"/>
            <a:ext cx="36724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2000" dirty="0" smtClean="0"/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У пам’ять про минулі події в 1914р. тут побудовано Георгіївський   собор,   в підземеллях  якого покояться останки загиблих запорожців</a:t>
            </a:r>
            <a:r>
              <a:rPr lang="uk-UA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8549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71" y="461767"/>
            <a:ext cx="4968552" cy="2967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9961"/>
            <a:ext cx="3976492" cy="2836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71" y="3663397"/>
            <a:ext cx="3939253" cy="2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17323" y="461767"/>
            <a:ext cx="307515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Дубенський    замок – м.Дубно, Рівненська обл.</a:t>
            </a: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Розташований на одному з мисів  річки   Іква.   Звів його   князь     Костянтин Острозький   у  1492р.</a:t>
            </a:r>
          </a:p>
          <a:p>
            <a:endParaRPr lang="uk-UA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Впродовж кількох століть  цей замок  жодного  разу не було захоплено</a:t>
            </a:r>
            <a:r>
              <a:rPr lang="uk-UA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47390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9393"/>
            <a:ext cx="4718050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245" y="3428999"/>
            <a:ext cx="432048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24128" y="538320"/>
            <a:ext cx="32230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Тараканівський  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форт (Дубенський   форт) - оборонна     споруда, архітектурна памятка ХІХ ст. Розташований неподалік с. Тараканів (Рівненська обл.)</a:t>
            </a:r>
          </a:p>
          <a:p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3717032"/>
            <a:ext cx="35283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  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Форт  має кілька рівнів – два наземні, а решта – підземні. В центрі форма є казарма, до якої ведуть 4 підземні ходи, та церква, що зберігає дух старовини.</a:t>
            </a:r>
          </a:p>
          <a:p>
            <a:endParaRPr lang="uk-UA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  Сьогодні   від      фортеці залишилися одні руїни.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24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</TotalTime>
  <Words>982</Words>
  <Application>Microsoft Office PowerPoint</Application>
  <PresentationFormat>Экран (4:3)</PresentationFormat>
  <Paragraphs>77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Admin</cp:lastModifiedBy>
  <cp:revision>59</cp:revision>
  <dcterms:modified xsi:type="dcterms:W3CDTF">2017-04-10T16:42:52Z</dcterms:modified>
</cp:coreProperties>
</file>