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71" r:id="rId8"/>
    <p:sldId id="273" r:id="rId9"/>
    <p:sldId id="274" r:id="rId10"/>
    <p:sldId id="275" r:id="rId11"/>
    <p:sldId id="276" r:id="rId12"/>
    <p:sldId id="277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FB0120B-9BBB-46B0-B27F-12F0A328FD4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C4864F-64CA-4E06-8BE1-10B2E242E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0700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120B-9BBB-46B0-B27F-12F0A328FD4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864F-64CA-4E06-8BE1-10B2E242E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871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120B-9BBB-46B0-B27F-12F0A328FD4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864F-64CA-4E06-8BE1-10B2E242E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387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120B-9BBB-46B0-B27F-12F0A328FD4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864F-64CA-4E06-8BE1-10B2E242E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266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FB0120B-9BBB-46B0-B27F-12F0A328FD4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9C4864F-64CA-4E06-8BE1-10B2E242E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9890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120B-9BBB-46B0-B27F-12F0A328FD4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864F-64CA-4E06-8BE1-10B2E242E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269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120B-9BBB-46B0-B27F-12F0A328FD4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864F-64CA-4E06-8BE1-10B2E242E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4464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120B-9BBB-46B0-B27F-12F0A328FD4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864F-64CA-4E06-8BE1-10B2E242E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642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120B-9BBB-46B0-B27F-12F0A328FD4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4864F-64CA-4E06-8BE1-10B2E242E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505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120B-9BBB-46B0-B27F-12F0A328FD4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C4864F-64CA-4E06-8BE1-10B2E242E3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3320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FB0120B-9BBB-46B0-B27F-12F0A328FD4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C4864F-64CA-4E06-8BE1-10B2E242E3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60876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FB0120B-9BBB-46B0-B27F-12F0A328FD40}" type="datetimeFigureOut">
              <a:rPr lang="ru-RU" smtClean="0"/>
              <a:pPr/>
              <a:t>16.04.2017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C4864F-64CA-4E06-8BE1-10B2E242E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169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1553" y="3093206"/>
            <a:ext cx="5675790" cy="115032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sz="65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Christopher Ryland </a:t>
            </a:r>
            <a:endParaRPr lang="ru-RU" sz="6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8968" y="257255"/>
            <a:ext cx="4083729" cy="638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3822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G:\урок\бинарній\Ssarah Caswell\Magnolia Bough (450x29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8075" y="693583"/>
            <a:ext cx="4739680" cy="37127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G:\урок\бинарній\Ssarah Caswell\Blue Beard 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515" y="476672"/>
            <a:ext cx="4992555" cy="37444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G:\урок\бинарній\Ssarah Caswell\069 (279x350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001"/>
          <a:stretch/>
        </p:blipFill>
        <p:spPr bwMode="auto">
          <a:xfrm>
            <a:off x="3887755" y="3068960"/>
            <a:ext cx="4224469" cy="36168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1125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G:\урок\бинарній\Ssarah Caswell\Ice Sorbet (360x45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308" y="1412776"/>
            <a:ext cx="4608512" cy="4320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урок\бинарній\Ssarah Caswell\Flamenco Irises (450x29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2291" y="2348881"/>
            <a:ext cx="5795797" cy="28785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618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511491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3162" y="1561500"/>
            <a:ext cx="3333032" cy="291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0332" y="4186409"/>
            <a:ext cx="10499075" cy="137986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Катерина 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Василівна Білокур</a:t>
            </a:r>
            <a:endParaRPr lang="uk-UA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211542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7604" y="221964"/>
            <a:ext cx="6915253" cy="645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1377329638_buket-cvetov-19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4733" y="46038"/>
            <a:ext cx="6817784" cy="68119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kvity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4734" y="46038"/>
            <a:ext cx="7141633" cy="68119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333376"/>
            <a:ext cx="10972800" cy="56864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smtClean="0"/>
          </a:p>
        </p:txBody>
      </p:sp>
      <p:pic>
        <p:nvPicPr>
          <p:cNvPr id="8195" name="Picture 4" descr="77288151_Katerina_Bilok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434" y="46038"/>
            <a:ext cx="11984567" cy="6711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333376"/>
            <a:ext cx="10972800" cy="56864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smtClean="0"/>
          </a:p>
        </p:txBody>
      </p:sp>
      <p:pic>
        <p:nvPicPr>
          <p:cNvPr id="9219" name="Picture 4" descr="9926168_f5f0b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12192000" cy="6299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333376"/>
            <a:ext cx="10972800" cy="56864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smtClean="0"/>
          </a:p>
        </p:txBody>
      </p:sp>
      <p:pic>
        <p:nvPicPr>
          <p:cNvPr id="10243" name="Picture 4" descr="7b0eaf6269bca04fd75e5602ceb1d4682ce7aa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0a111852fff358e7500194579fd5f1cb_thu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7778" y="444998"/>
            <a:ext cx="7829399" cy="587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1157" y="257453"/>
            <a:ext cx="6826928" cy="62708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447558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2292" name="Picture 5" descr="002463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1" y="0"/>
            <a:ext cx="11425767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1234028341_piony-19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3373" y="200274"/>
            <a:ext cx="7963156" cy="64830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39967912_Cvetuy_za_pletny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3395" y="330508"/>
            <a:ext cx="7982889" cy="62906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62491" y="1428737"/>
            <a:ext cx="628654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Радислав</a:t>
            </a:r>
          </a:p>
          <a:p>
            <a:pPr algn="ctr"/>
            <a:r>
              <a:rPr lang="ru-RU" sz="5400" b="1" cap="none" spc="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Дзюба </a:t>
            </a:r>
          </a:p>
          <a:p>
            <a:pPr algn="ctr"/>
            <a:r>
              <a:rPr lang="ru-RU" sz="5400" b="1" cap="none" spc="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Владимирович </a:t>
            </a:r>
            <a:endParaRPr lang="ru-RU" sz="5400" b="1" cap="none" spc="0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artnow.ru/img/188000/1883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0253" y="1555945"/>
            <a:ext cx="3333773" cy="3731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kulturologia.ru/files/u1866/Radislav_Dzyuba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9937" y="3140969"/>
            <a:ext cx="6170783" cy="35404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 descr="кофейн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7435" y="307045"/>
            <a:ext cx="5629669" cy="38763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buzz-inn.in/wp-content/uploads/2015/02/d11.jpg"/>
          <p:cNvPicPr>
            <a:picLocks noChangeAspect="1" noChangeArrowheads="1"/>
          </p:cNvPicPr>
          <p:nvPr/>
        </p:nvPicPr>
        <p:blipFill>
          <a:blip r:embed="rId2"/>
          <a:srcRect t="1" b="17593"/>
          <a:stretch>
            <a:fillRect/>
          </a:stretch>
        </p:blipFill>
        <p:spPr bwMode="auto">
          <a:xfrm>
            <a:off x="719403" y="404664"/>
            <a:ext cx="4636031" cy="34335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http://cs7001.vk.me/c7006/v7006306/ce13/Ro_mc8jPb5A.jpg"/>
          <p:cNvPicPr>
            <a:picLocks noChangeAspect="1" noChangeArrowheads="1"/>
          </p:cNvPicPr>
          <p:nvPr/>
        </p:nvPicPr>
        <p:blipFill>
          <a:blip r:embed="rId3"/>
          <a:srcRect r="990" b="6734"/>
          <a:stretch>
            <a:fillRect/>
          </a:stretch>
        </p:blipFill>
        <p:spPr bwMode="auto">
          <a:xfrm>
            <a:off x="4559828" y="2708920"/>
            <a:ext cx="6727063" cy="36724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tunnel.ru/i/post/27/278009/377972/at174998319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333467" y="500043"/>
            <a:ext cx="9525000" cy="5724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rostodelkino.com/uploads/posts/2013-02-27/image_162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69" y="714356"/>
            <a:ext cx="9271065" cy="52149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20" y="241920"/>
            <a:ext cx="8389398" cy="63970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04854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8408" y="298162"/>
            <a:ext cx="6507331" cy="63266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943368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7516" y="248574"/>
            <a:ext cx="5974441" cy="63786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577593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7890" y="237070"/>
            <a:ext cx="7714695" cy="63530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823312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бинарній\kristopher ryland\0_d7826_9807e006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9245" y="740425"/>
            <a:ext cx="3820247" cy="44801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:\бинарній\kristopher ryland\0_d7821_1b0a3180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292" y="740425"/>
            <a:ext cx="3698953" cy="44801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:\бинарній\kristopher ryland\0_d782d_1191338a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9491" y="740425"/>
            <a:ext cx="3602181" cy="44013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5171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9282" y="2205263"/>
            <a:ext cx="5509331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SARAH CASWELL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8" name="Picture 4" descr="G:\урок\бинарній\Ssarah Caswell\CIMG2815_(320x26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1151" y="866246"/>
            <a:ext cx="4881856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2025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:\урок\бинарній\Ssarah Caswell\Chocolate Sunfl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3766" y="2906363"/>
            <a:ext cx="4776357" cy="35617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G:\урок\бинарній\Ssarah Caswell\Pink Fla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6213" y="541259"/>
            <a:ext cx="3869432" cy="29093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:\урок\бинарній\Ssarah Caswell\The Emper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435" y="451874"/>
            <a:ext cx="3936437" cy="29523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618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11</TotalTime>
  <Words>11</Words>
  <Application>Microsoft Office PowerPoint</Application>
  <PresentationFormat>Произвольный</PresentationFormat>
  <Paragraphs>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Savon</vt:lpstr>
      <vt:lpstr>Christopher Ryland </vt:lpstr>
      <vt:lpstr>Слайд 2</vt:lpstr>
      <vt:lpstr>Слайд 3</vt:lpstr>
      <vt:lpstr>Слайд 4</vt:lpstr>
      <vt:lpstr>Слайд 5</vt:lpstr>
      <vt:lpstr>Слайд 6</vt:lpstr>
      <vt:lpstr>Слайд 7</vt:lpstr>
      <vt:lpstr>SARAH CASWELL</vt:lpstr>
      <vt:lpstr>Слайд 9</vt:lpstr>
      <vt:lpstr>Слайд 10</vt:lpstr>
      <vt:lpstr>Слайд 11</vt:lpstr>
      <vt:lpstr>Катерина Василівна Білокур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Christopher Ryland </dc:title>
  <dc:creator>Маричка</dc:creator>
  <cp:lastModifiedBy>Айгюн</cp:lastModifiedBy>
  <cp:revision>6</cp:revision>
  <dcterms:created xsi:type="dcterms:W3CDTF">2015-12-07T17:56:50Z</dcterms:created>
  <dcterms:modified xsi:type="dcterms:W3CDTF">2017-04-16T09:29:48Z</dcterms:modified>
</cp:coreProperties>
</file>