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2" r:id="rId38"/>
    <p:sldId id="292" r:id="rId39"/>
    <p:sldId id="293" r:id="rId40"/>
    <p:sldId id="294" r:id="rId41"/>
    <p:sldId id="303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Julia</cp:lastModifiedBy>
  <cp:revision>1</cp:revision>
  <dcterms:created xsi:type="dcterms:W3CDTF">2017-03-30T20:21:56Z</dcterms:created>
  <dcterms:modified xsi:type="dcterms:W3CDTF">2017-03-30T20:51:04Z</dcterms:modified>
</cp:coreProperties>
</file>