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59" r:id="rId5"/>
    <p:sldId id="260" r:id="rId6"/>
    <p:sldId id="261" r:id="rId7"/>
    <p:sldId id="262" r:id="rId8"/>
    <p:sldId id="263" r:id="rId9"/>
    <p:sldId id="264"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9" d="100"/>
          <a:sy n="99" d="100"/>
        </p:scale>
        <p:origin x="-19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07C86-C87C-4FAD-A702-B33EE9F67C02}" type="datetimeFigureOut">
              <a:rPr lang="ru-RU" smtClean="0"/>
              <a:pPr/>
              <a:t>11.04.2017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939930-1390-433D-8B61-07B3ED1C6E2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D347B7-A04D-4428-A8AF-99194992806C}" type="slidenum">
              <a:rPr lang="ru-RU" smtClean="0"/>
              <a:pPr/>
              <a:t>5</a:t>
            </a:fld>
            <a:endParaRPr lang="ru-RU"/>
          </a:p>
        </p:txBody>
      </p:sp>
    </p:spTree>
    <p:extLst>
      <p:ext uri="{BB962C8B-B14F-4D97-AF65-F5344CB8AC3E}">
        <p14:creationId xmlns:p14="http://schemas.microsoft.com/office/powerpoint/2010/main" xmlns="" val="355008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5D4866-032D-4691-8279-E9B5E0CBB618}" type="datetimeFigureOut">
              <a:rPr lang="ru-RU" smtClean="0"/>
              <a:pPr/>
              <a:t>11.04.2017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7798B00-7361-4B66-9FA7-A845684BC8C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D4866-032D-4691-8279-E9B5E0CBB618}" type="datetimeFigureOut">
              <a:rPr lang="ru-RU" smtClean="0"/>
              <a:pPr/>
              <a:t>11.04.2017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98B00-7361-4B66-9FA7-A845684BC8C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642918"/>
            <a:ext cx="7772400" cy="1470025"/>
          </a:xfrm>
        </p:spPr>
        <p:txBody>
          <a:bodyPr>
            <a:normAutofit fontScale="90000"/>
          </a:bodyPr>
          <a:lstStyle/>
          <a:p>
            <a:r>
              <a:rPr lang="ru-RU" dirty="0" smtClean="0"/>
              <a:t>У</a:t>
            </a:r>
            <a:r>
              <a:rPr lang="uk-UA" dirty="0" smtClean="0"/>
              <a:t>рок позакласного читання</a:t>
            </a:r>
            <a:br>
              <a:rPr lang="uk-UA" dirty="0" smtClean="0"/>
            </a:br>
            <a:r>
              <a:rPr lang="uk-UA" sz="2000" dirty="0"/>
              <a:t>О</a:t>
            </a:r>
            <a:r>
              <a:rPr lang="uk-UA" sz="2000" dirty="0" smtClean="0"/>
              <a:t>браз </a:t>
            </a:r>
            <a:r>
              <a:rPr lang="uk-UA" sz="2000" dirty="0"/>
              <a:t>У</a:t>
            </a:r>
            <a:r>
              <a:rPr lang="uk-UA" sz="2000" dirty="0" smtClean="0"/>
              <a:t>країни, ідея нерозривної єдності з рідною землею, алегоричність образів у творі Арсена Леонідовича Зінченка </a:t>
            </a:r>
            <a:r>
              <a:rPr lang="uk-UA" sz="2000" dirty="0" err="1" smtClean="0"/>
              <a:t>“Дорога</a:t>
            </a:r>
            <a:r>
              <a:rPr lang="uk-UA" sz="2000" dirty="0" smtClean="0"/>
              <a:t> у </a:t>
            </a:r>
            <a:r>
              <a:rPr lang="uk-UA" sz="2000" dirty="0" err="1" smtClean="0"/>
              <a:t>вирій”</a:t>
            </a:r>
            <a:endParaRPr lang="ru-RU" sz="2000" dirty="0"/>
          </a:p>
        </p:txBody>
      </p:sp>
      <p:sp>
        <p:nvSpPr>
          <p:cNvPr id="3" name="Подзаголовок 2"/>
          <p:cNvSpPr>
            <a:spLocks noGrp="1"/>
          </p:cNvSpPr>
          <p:nvPr>
            <p:ph type="subTitle" idx="1"/>
          </p:nvPr>
        </p:nvSpPr>
        <p:spPr/>
        <p:txBody>
          <a:bodyPr/>
          <a:lstStyle/>
          <a:p>
            <a:endParaRPr lang="ru-RU" dirty="0" smtClean="0"/>
          </a:p>
          <a:p>
            <a:endParaRPr lang="ru-RU" dirty="0"/>
          </a:p>
        </p:txBody>
      </p:sp>
      <p:pic>
        <p:nvPicPr>
          <p:cNvPr id="1026" name="Picture 2" descr="C:\Users\Александр\Desktop\63519502738 (1).jpg"/>
          <p:cNvPicPr>
            <a:picLocks noChangeAspect="1" noChangeArrowheads="1"/>
          </p:cNvPicPr>
          <p:nvPr/>
        </p:nvPicPr>
        <p:blipFill>
          <a:blip r:embed="rId2"/>
          <a:srcRect/>
          <a:stretch>
            <a:fillRect/>
          </a:stretch>
        </p:blipFill>
        <p:spPr bwMode="auto">
          <a:xfrm>
            <a:off x="2071670" y="2571744"/>
            <a:ext cx="4578368" cy="343377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s://s-media-cache-ak0.pinimg.com/236x/3e/8d/74/3e8d74eedea50709e3347367b1f52a19.jpg"/>
          <p:cNvPicPr>
            <a:picLocks noChangeAspect="1" noChangeArrowheads="1"/>
          </p:cNvPicPr>
          <p:nvPr/>
        </p:nvPicPr>
        <p:blipFill>
          <a:blip r:embed="rId2"/>
          <a:srcRect/>
          <a:stretch>
            <a:fillRect/>
          </a:stretch>
        </p:blipFill>
        <p:spPr bwMode="auto">
          <a:xfrm rot="753188">
            <a:off x="411924" y="307860"/>
            <a:ext cx="3143272" cy="2821790"/>
          </a:xfrm>
          <a:prstGeom prst="rect">
            <a:avLst/>
          </a:prstGeom>
          <a:noFill/>
        </p:spPr>
      </p:pic>
      <p:sp>
        <p:nvSpPr>
          <p:cNvPr id="3" name="Прямоугольник 2"/>
          <p:cNvSpPr/>
          <p:nvPr/>
        </p:nvSpPr>
        <p:spPr>
          <a:xfrm>
            <a:off x="4071934" y="4643446"/>
            <a:ext cx="4572000" cy="2031325"/>
          </a:xfrm>
          <a:prstGeom prst="rect">
            <a:avLst/>
          </a:prstGeom>
        </p:spPr>
        <p:txBody>
          <a:bodyPr>
            <a:spAutoFit/>
          </a:bodyPr>
          <a:lstStyle/>
          <a:p>
            <a:r>
              <a:rPr lang="ru-RU" dirty="0" err="1" smtClean="0">
                <a:latin typeface="+mj-lt"/>
              </a:rPr>
              <a:t>Подільська</a:t>
            </a:r>
            <a:r>
              <a:rPr lang="ru-RU" dirty="0" smtClean="0">
                <a:latin typeface="+mj-lt"/>
              </a:rPr>
              <a:t> </a:t>
            </a:r>
            <a:r>
              <a:rPr lang="ru-RU" dirty="0" err="1" smtClean="0">
                <a:latin typeface="+mj-lt"/>
              </a:rPr>
              <a:t>вишивка</a:t>
            </a:r>
            <a:r>
              <a:rPr lang="ru-RU" dirty="0" smtClean="0">
                <a:latin typeface="+mj-lt"/>
              </a:rPr>
              <a:t> – </a:t>
            </a:r>
            <a:r>
              <a:rPr lang="ru-RU" dirty="0" err="1" smtClean="0">
                <a:latin typeface="+mj-lt"/>
              </a:rPr>
              <a:t>найскладніша</a:t>
            </a:r>
            <a:r>
              <a:rPr lang="ru-RU" dirty="0" smtClean="0">
                <a:latin typeface="+mj-lt"/>
              </a:rPr>
              <a:t> </a:t>
            </a:r>
            <a:r>
              <a:rPr lang="ru-RU" dirty="0" err="1" smtClean="0">
                <a:latin typeface="+mj-lt"/>
              </a:rPr>
              <a:t>і</a:t>
            </a:r>
            <a:r>
              <a:rPr lang="ru-RU" dirty="0" smtClean="0">
                <a:latin typeface="+mj-lt"/>
              </a:rPr>
              <a:t> </a:t>
            </a:r>
            <a:r>
              <a:rPr lang="ru-RU" dirty="0" err="1" smtClean="0">
                <a:latin typeface="+mj-lt"/>
              </a:rPr>
              <a:t>най</a:t>
            </a:r>
            <a:r>
              <a:rPr lang="uk-UA" dirty="0" smtClean="0">
                <a:latin typeface="+mj-lt"/>
              </a:rPr>
              <a:t>краща</a:t>
            </a:r>
            <a:r>
              <a:rPr lang="ru-RU" dirty="0" err="1" smtClean="0">
                <a:latin typeface="+mj-lt"/>
              </a:rPr>
              <a:t>зі</a:t>
            </a:r>
            <a:r>
              <a:rPr lang="ru-RU" dirty="0" smtClean="0">
                <a:latin typeface="+mj-lt"/>
              </a:rPr>
              <a:t> </a:t>
            </a:r>
            <a:r>
              <a:rPr lang="ru-RU" dirty="0" err="1" smtClean="0">
                <a:latin typeface="+mj-lt"/>
              </a:rPr>
              <a:t>всіх</a:t>
            </a:r>
            <a:r>
              <a:rPr lang="ru-RU" dirty="0" smtClean="0">
                <a:latin typeface="+mj-lt"/>
              </a:rPr>
              <a:t>, </a:t>
            </a:r>
            <a:r>
              <a:rPr lang="ru-RU" dirty="0" err="1" smtClean="0">
                <a:latin typeface="+mj-lt"/>
              </a:rPr>
              <a:t>що</a:t>
            </a:r>
            <a:r>
              <a:rPr lang="ru-RU" dirty="0" smtClean="0">
                <a:latin typeface="+mj-lt"/>
              </a:rPr>
              <a:t> </a:t>
            </a:r>
            <a:r>
              <a:rPr lang="ru-RU" dirty="0" err="1" smtClean="0">
                <a:latin typeface="+mj-lt"/>
              </a:rPr>
              <a:t>зроблені</a:t>
            </a:r>
            <a:r>
              <a:rPr lang="ru-RU" dirty="0" smtClean="0">
                <a:latin typeface="+mj-lt"/>
              </a:rPr>
              <a:t> в </a:t>
            </a:r>
            <a:r>
              <a:rPr lang="ru-RU" dirty="0" err="1" smtClean="0">
                <a:latin typeface="+mj-lt"/>
              </a:rPr>
              <a:t>різних</a:t>
            </a:r>
            <a:r>
              <a:rPr lang="ru-RU" dirty="0" smtClean="0">
                <a:latin typeface="+mj-lt"/>
              </a:rPr>
              <a:t> </a:t>
            </a:r>
            <a:r>
              <a:rPr lang="ru-RU" dirty="0" err="1" smtClean="0">
                <a:latin typeface="+mj-lt"/>
              </a:rPr>
              <a:t>куточках</a:t>
            </a:r>
            <a:r>
              <a:rPr lang="ru-RU" dirty="0" smtClean="0">
                <a:latin typeface="+mj-lt"/>
              </a:rPr>
              <a:t> </a:t>
            </a:r>
            <a:r>
              <a:rPr lang="ru-RU" dirty="0" err="1" smtClean="0">
                <a:latin typeface="+mj-lt"/>
              </a:rPr>
              <a:t>України</a:t>
            </a:r>
            <a:r>
              <a:rPr lang="ru-RU" dirty="0" smtClean="0">
                <a:latin typeface="+mj-lt"/>
              </a:rPr>
              <a:t>. </a:t>
            </a:r>
            <a:r>
              <a:rPr lang="ru-RU" dirty="0" err="1" smtClean="0">
                <a:latin typeface="+mj-lt"/>
              </a:rPr>
              <a:t>Техніка</a:t>
            </a:r>
            <a:r>
              <a:rPr lang="ru-RU" dirty="0" smtClean="0">
                <a:latin typeface="+mj-lt"/>
              </a:rPr>
              <a:t> </a:t>
            </a:r>
            <a:r>
              <a:rPr lang="ru-RU" dirty="0" err="1" smtClean="0">
                <a:latin typeface="+mj-lt"/>
              </a:rPr>
              <a:t>виконання</a:t>
            </a:r>
            <a:r>
              <a:rPr lang="ru-RU" dirty="0" smtClean="0">
                <a:latin typeface="+mj-lt"/>
              </a:rPr>
              <a:t> </a:t>
            </a:r>
            <a:r>
              <a:rPr lang="ru-RU" dirty="0" err="1" smtClean="0">
                <a:latin typeface="+mj-lt"/>
              </a:rPr>
              <a:t>бездоганна</a:t>
            </a:r>
            <a:r>
              <a:rPr lang="ru-RU" dirty="0" smtClean="0">
                <a:latin typeface="+mj-lt"/>
              </a:rPr>
              <a:t>, </a:t>
            </a:r>
            <a:r>
              <a:rPr lang="ru-RU" dirty="0" err="1" smtClean="0">
                <a:latin typeface="+mj-lt"/>
              </a:rPr>
              <a:t>вишивка</a:t>
            </a:r>
            <a:r>
              <a:rPr lang="ru-RU" dirty="0" smtClean="0">
                <a:latin typeface="+mj-lt"/>
              </a:rPr>
              <a:t> </a:t>
            </a:r>
            <a:r>
              <a:rPr lang="ru-RU" dirty="0" err="1" smtClean="0">
                <a:latin typeface="+mj-lt"/>
              </a:rPr>
              <a:t>високохудожня</a:t>
            </a:r>
            <a:r>
              <a:rPr lang="ru-RU" dirty="0" smtClean="0">
                <a:latin typeface="+mj-lt"/>
              </a:rPr>
              <a:t>, </a:t>
            </a:r>
            <a:r>
              <a:rPr lang="ru-RU" dirty="0" err="1" smtClean="0">
                <a:latin typeface="+mj-lt"/>
              </a:rPr>
              <a:t>вироби</a:t>
            </a:r>
            <a:r>
              <a:rPr lang="ru-RU" dirty="0" smtClean="0">
                <a:latin typeface="+mj-lt"/>
              </a:rPr>
              <a:t> </a:t>
            </a:r>
            <a:r>
              <a:rPr lang="ru-RU" dirty="0" err="1" smtClean="0">
                <a:latin typeface="+mj-lt"/>
              </a:rPr>
              <a:t>чарують</a:t>
            </a:r>
            <a:r>
              <a:rPr lang="ru-RU" dirty="0" smtClean="0">
                <a:latin typeface="+mj-lt"/>
              </a:rPr>
              <a:t> </a:t>
            </a:r>
            <a:r>
              <a:rPr lang="ru-RU" dirty="0" err="1" smtClean="0">
                <a:latin typeface="+mj-lt"/>
              </a:rPr>
              <a:t>з</a:t>
            </a:r>
            <a:r>
              <a:rPr lang="ru-RU" dirty="0" smtClean="0">
                <a:latin typeface="+mj-lt"/>
              </a:rPr>
              <a:t> </a:t>
            </a:r>
            <a:r>
              <a:rPr lang="ru-RU" dirty="0" err="1" smtClean="0">
                <a:latin typeface="+mj-lt"/>
              </a:rPr>
              <a:t>першого</a:t>
            </a:r>
            <a:r>
              <a:rPr lang="ru-RU" dirty="0" smtClean="0">
                <a:latin typeface="+mj-lt"/>
              </a:rPr>
              <a:t> </a:t>
            </a:r>
            <a:r>
              <a:rPr lang="ru-RU" dirty="0" err="1" smtClean="0">
                <a:latin typeface="+mj-lt"/>
              </a:rPr>
              <a:t>погляду</a:t>
            </a:r>
            <a:r>
              <a:rPr lang="ru-RU" dirty="0" smtClean="0">
                <a:latin typeface="+mj-lt"/>
              </a:rPr>
              <a:t>.</a:t>
            </a:r>
          </a:p>
          <a:p>
            <a:r>
              <a:rPr lang="ru-RU" dirty="0" smtClean="0"/>
              <a:t/>
            </a:r>
            <a:br>
              <a:rPr lang="ru-RU" dirty="0" smtClean="0"/>
            </a:br>
            <a:endParaRPr lang="ru-RU" dirty="0"/>
          </a:p>
        </p:txBody>
      </p:sp>
      <p:pic>
        <p:nvPicPr>
          <p:cNvPr id="4" name="Picture 4" descr="http://4.bp.blogspot.com/-ZXDmcAD3_jI/VdiCD7GczeI/AAAAAAAAGKk/Hdbx0pOVtgw/s640/DSC_0141a.jpg"/>
          <p:cNvPicPr>
            <a:picLocks noChangeAspect="1" noChangeArrowheads="1"/>
          </p:cNvPicPr>
          <p:nvPr/>
        </p:nvPicPr>
        <p:blipFill>
          <a:blip r:embed="rId3"/>
          <a:srcRect/>
          <a:stretch>
            <a:fillRect/>
          </a:stretch>
        </p:blipFill>
        <p:spPr bwMode="auto">
          <a:xfrm rot="21101577">
            <a:off x="5758181" y="409186"/>
            <a:ext cx="2900248" cy="2786082"/>
          </a:xfrm>
          <a:prstGeom prst="rect">
            <a:avLst/>
          </a:prstGeom>
          <a:noFill/>
        </p:spPr>
      </p:pic>
      <p:pic>
        <p:nvPicPr>
          <p:cNvPr id="5" name="Picture 2" descr="http://i.pinimg.com/1200x/b0/71/5d/b0715df11cbba5cb7c315a9940b7f014.jpg"/>
          <p:cNvPicPr>
            <a:picLocks noChangeAspect="1" noChangeArrowheads="1"/>
          </p:cNvPicPr>
          <p:nvPr/>
        </p:nvPicPr>
        <p:blipFill>
          <a:blip r:embed="rId4"/>
          <a:srcRect/>
          <a:stretch>
            <a:fillRect/>
          </a:stretch>
        </p:blipFill>
        <p:spPr bwMode="auto">
          <a:xfrm>
            <a:off x="3357554" y="1428736"/>
            <a:ext cx="2774450" cy="288761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918" y="428604"/>
            <a:ext cx="7772400" cy="1470025"/>
          </a:xfrm>
        </p:spPr>
        <p:txBody>
          <a:bodyPr>
            <a:normAutofit fontScale="90000"/>
          </a:bodyPr>
          <a:lstStyle/>
          <a:p>
            <a:r>
              <a:rPr lang="uk-UA" sz="2000" dirty="0" smtClean="0"/>
              <a:t/>
            </a:r>
            <a:br>
              <a:rPr lang="uk-UA" sz="2000" dirty="0" smtClean="0"/>
            </a:br>
            <a:r>
              <a:rPr lang="uk-UA" sz="2000" dirty="0"/>
              <a:t/>
            </a:r>
            <a:br>
              <a:rPr lang="uk-UA" sz="2000" dirty="0"/>
            </a:br>
            <a:r>
              <a:rPr lang="uk-UA" sz="2000" dirty="0" smtClean="0"/>
              <a:t>Тільки в ріднім краї будете багаті,</a:t>
            </a:r>
            <a:br>
              <a:rPr lang="uk-UA" sz="2000" dirty="0" smtClean="0"/>
            </a:br>
            <a:r>
              <a:rPr lang="uk-UA" sz="2000" dirty="0" smtClean="0"/>
              <a:t>Не шукайте слави по чужих світах.</a:t>
            </a:r>
            <a:br>
              <a:rPr lang="uk-UA" sz="2000" dirty="0" smtClean="0"/>
            </a:br>
            <a:r>
              <a:rPr lang="uk-UA" sz="2000" dirty="0" smtClean="0"/>
              <a:t>Наша рідна хата ласкою багата,</a:t>
            </a:r>
            <a:br>
              <a:rPr lang="uk-UA" sz="2000" dirty="0" smtClean="0"/>
            </a:br>
            <a:r>
              <a:rPr lang="uk-UA" sz="2000" dirty="0" smtClean="0"/>
              <a:t>Там стара тополя, там смачна вода,</a:t>
            </a:r>
            <a:br>
              <a:rPr lang="uk-UA" sz="2000" dirty="0" smtClean="0"/>
            </a:br>
            <a:r>
              <a:rPr lang="uk-UA" sz="2000" dirty="0" smtClean="0"/>
              <a:t>Мами ніжна мова, зірка вечорова,</a:t>
            </a:r>
            <a:br>
              <a:rPr lang="uk-UA" sz="2000" dirty="0" smtClean="0"/>
            </a:br>
            <a:r>
              <a:rPr lang="uk-UA" sz="2000" dirty="0" smtClean="0"/>
              <a:t>Втомленого батька золоті слова…</a:t>
            </a:r>
            <a:br>
              <a:rPr lang="uk-UA" sz="2000" dirty="0" smtClean="0"/>
            </a:br>
            <a:r>
              <a:rPr lang="uk-UA" sz="2000" dirty="0" smtClean="0"/>
              <a:t/>
            </a:r>
            <a:br>
              <a:rPr lang="uk-UA" sz="2000" dirty="0" smtClean="0"/>
            </a:br>
            <a:r>
              <a:rPr lang="uk-UA" sz="2000" dirty="0" smtClean="0"/>
              <a:t>   Любов </a:t>
            </a:r>
            <a:r>
              <a:rPr lang="uk-UA" sz="2000" dirty="0" err="1" smtClean="0"/>
              <a:t>Черткова</a:t>
            </a:r>
            <a:r>
              <a:rPr lang="uk-UA" sz="2000" dirty="0" smtClean="0"/>
              <a:t> </a:t>
            </a:r>
            <a:r>
              <a:rPr lang="uk-UA" sz="2000" dirty="0" err="1" smtClean="0"/>
              <a:t>“Батьків</a:t>
            </a:r>
            <a:r>
              <a:rPr lang="uk-UA" sz="2000" dirty="0" smtClean="0"/>
              <a:t> </a:t>
            </a:r>
            <a:r>
              <a:rPr lang="uk-UA" sz="2000" dirty="0" err="1" smtClean="0"/>
              <a:t>заповіт”</a:t>
            </a:r>
            <a:endParaRPr lang="ru-RU" sz="2000" dirty="0"/>
          </a:p>
        </p:txBody>
      </p:sp>
      <p:sp>
        <p:nvSpPr>
          <p:cNvPr id="3" name="Подзаголовок 2"/>
          <p:cNvSpPr>
            <a:spLocks noGrp="1"/>
          </p:cNvSpPr>
          <p:nvPr>
            <p:ph type="subTitle" idx="1"/>
          </p:nvPr>
        </p:nvSpPr>
        <p:spPr/>
        <p:txBody>
          <a:bodyPr/>
          <a:lstStyle/>
          <a:p>
            <a:endParaRPr lang="ru-RU" dirty="0"/>
          </a:p>
        </p:txBody>
      </p:sp>
      <p:pic>
        <p:nvPicPr>
          <p:cNvPr id="2052" name="Picture 4" descr="http://www.kadrovik.ua/sites/default/files/58.jpg"/>
          <p:cNvPicPr>
            <a:picLocks noChangeAspect="1" noChangeArrowheads="1"/>
          </p:cNvPicPr>
          <p:nvPr/>
        </p:nvPicPr>
        <p:blipFill>
          <a:blip r:embed="rId2"/>
          <a:srcRect/>
          <a:stretch>
            <a:fillRect/>
          </a:stretch>
        </p:blipFill>
        <p:spPr bwMode="auto">
          <a:xfrm>
            <a:off x="357158" y="2643182"/>
            <a:ext cx="5143504" cy="385762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3643314"/>
            <a:ext cx="7772400" cy="1470025"/>
          </a:xfrm>
        </p:spPr>
        <p:txBody>
          <a:bodyPr>
            <a:normAutofit/>
          </a:bodyPr>
          <a:lstStyle/>
          <a:p>
            <a:r>
              <a:rPr lang="ru-RU" sz="1800" dirty="0" err="1" smtClean="0"/>
              <a:t>Зінченко</a:t>
            </a:r>
            <a:r>
              <a:rPr lang="ru-RU" sz="1800" dirty="0" smtClean="0"/>
              <a:t> </a:t>
            </a:r>
            <a:r>
              <a:rPr lang="ru-RU" sz="1800" dirty="0" err="1" smtClean="0"/>
              <a:t>Арсен</a:t>
            </a:r>
            <a:r>
              <a:rPr lang="ru-RU" sz="1800" dirty="0" smtClean="0"/>
              <a:t> </a:t>
            </a:r>
            <a:r>
              <a:rPr lang="ru-RU" sz="1800" dirty="0" err="1" smtClean="0"/>
              <a:t>Леонідович</a:t>
            </a:r>
            <a:r>
              <a:rPr lang="ru-RU" sz="1800" dirty="0" smtClean="0"/>
              <a:t>,</a:t>
            </a:r>
            <a:br>
              <a:rPr lang="ru-RU" sz="1800" dirty="0" smtClean="0"/>
            </a:br>
            <a:r>
              <a:rPr lang="ru-RU" sz="1800" dirty="0" err="1" smtClean="0"/>
              <a:t>завідувач</a:t>
            </a:r>
            <a:r>
              <a:rPr lang="ru-RU" sz="1800" dirty="0" smtClean="0"/>
              <a:t> </a:t>
            </a:r>
            <a:r>
              <a:rPr lang="ru-RU" sz="1800" dirty="0" err="1" smtClean="0"/>
              <a:t>кафедри</a:t>
            </a:r>
            <a:r>
              <a:rPr lang="ru-RU" sz="1800" dirty="0" smtClean="0"/>
              <a:t> </a:t>
            </a:r>
            <a:r>
              <a:rPr lang="ru-RU" sz="1800" dirty="0" err="1" smtClean="0"/>
              <a:t>історії</a:t>
            </a:r>
            <a:r>
              <a:rPr lang="ru-RU" sz="1800" dirty="0" smtClean="0"/>
              <a:t> </a:t>
            </a:r>
            <a:r>
              <a:rPr lang="ru-RU" sz="1800" dirty="0" err="1" smtClean="0"/>
              <a:t>України</a:t>
            </a:r>
            <a:r>
              <a:rPr lang="ru-RU" sz="1800" dirty="0" smtClean="0"/>
              <a:t> та методики </a:t>
            </a:r>
            <a:r>
              <a:rPr lang="ru-RU" sz="1800" dirty="0" err="1" smtClean="0"/>
              <a:t>навчання</a:t>
            </a:r>
            <a:r>
              <a:rPr lang="ru-RU" sz="1800" dirty="0" smtClean="0"/>
              <a:t> </a:t>
            </a:r>
            <a:br>
              <a:rPr lang="ru-RU" sz="1800" dirty="0" smtClean="0"/>
            </a:br>
            <a:r>
              <a:rPr lang="ru-RU" sz="1800" dirty="0" err="1" smtClean="0"/>
              <a:t>Київського</a:t>
            </a:r>
            <a:r>
              <a:rPr lang="ru-RU" sz="1800" dirty="0" smtClean="0"/>
              <a:t> </a:t>
            </a:r>
            <a:r>
              <a:rPr lang="ru-RU" sz="1800" dirty="0" err="1" smtClean="0"/>
              <a:t>університету</a:t>
            </a:r>
            <a:r>
              <a:rPr lang="ru-RU" sz="1800" dirty="0" smtClean="0"/>
              <a:t> </a:t>
            </a:r>
            <a:r>
              <a:rPr lang="ru-RU" sz="1800" dirty="0" err="1" smtClean="0"/>
              <a:t>імені</a:t>
            </a:r>
            <a:r>
              <a:rPr lang="ru-RU" sz="1800" dirty="0" smtClean="0"/>
              <a:t> Бориса </a:t>
            </a:r>
            <a:r>
              <a:rPr lang="ru-RU" sz="1800" dirty="0" err="1" smtClean="0"/>
              <a:t>Грінченка</a:t>
            </a:r>
            <a:r>
              <a:rPr lang="ru-RU" sz="1800" dirty="0" smtClean="0"/>
              <a:t>, </a:t>
            </a:r>
            <a:br>
              <a:rPr lang="ru-RU" sz="1800" dirty="0" smtClean="0"/>
            </a:br>
            <a:r>
              <a:rPr lang="ru-RU" sz="1800" dirty="0" smtClean="0"/>
              <a:t>доктор </a:t>
            </a:r>
            <a:r>
              <a:rPr lang="ru-RU" sz="1800" dirty="0" err="1" smtClean="0"/>
              <a:t>історичних</a:t>
            </a:r>
            <a:r>
              <a:rPr lang="ru-RU" sz="1800" dirty="0" smtClean="0"/>
              <a:t> наук, </a:t>
            </a:r>
            <a:r>
              <a:rPr lang="ru-RU" sz="1800" dirty="0" err="1" smtClean="0"/>
              <a:t>професор</a:t>
            </a:r>
            <a:endParaRPr lang="ru-RU" sz="1800" dirty="0"/>
          </a:p>
        </p:txBody>
      </p:sp>
      <p:sp>
        <p:nvSpPr>
          <p:cNvPr id="3" name="Подзаголовок 2"/>
          <p:cNvSpPr>
            <a:spLocks noGrp="1"/>
          </p:cNvSpPr>
          <p:nvPr>
            <p:ph type="subTitle" idx="1"/>
          </p:nvPr>
        </p:nvSpPr>
        <p:spPr>
          <a:xfrm>
            <a:off x="1428728" y="4071942"/>
            <a:ext cx="6500858" cy="323840"/>
          </a:xfrm>
        </p:spPr>
        <p:txBody>
          <a:bodyPr>
            <a:normAutofit fontScale="55000" lnSpcReduction="20000"/>
          </a:bodyPr>
          <a:lstStyle/>
          <a:p>
            <a:endParaRPr lang="ru-RU" dirty="0"/>
          </a:p>
        </p:txBody>
      </p:sp>
      <p:pic>
        <p:nvPicPr>
          <p:cNvPr id="16386" name="Picture 2" descr="http://ytimg.googleusercontent.com/vi/FFhkKr4tit4/hqdefault.jpg"/>
          <p:cNvPicPr>
            <a:picLocks noChangeAspect="1" noChangeArrowheads="1"/>
          </p:cNvPicPr>
          <p:nvPr/>
        </p:nvPicPr>
        <p:blipFill>
          <a:blip r:embed="rId2"/>
          <a:srcRect/>
          <a:stretch>
            <a:fillRect/>
          </a:stretch>
        </p:blipFill>
        <p:spPr bwMode="auto">
          <a:xfrm>
            <a:off x="214282" y="214290"/>
            <a:ext cx="4572000" cy="3429001"/>
          </a:xfrm>
          <a:prstGeom prst="rect">
            <a:avLst/>
          </a:prstGeom>
          <a:noFill/>
        </p:spPr>
      </p:pic>
      <p:pic>
        <p:nvPicPr>
          <p:cNvPr id="16388" name="Picture 4" descr="http://www.gatne-school.edukit.kiev.ua/files2/images/5b7b7106bba5.gif?size=10"/>
          <p:cNvPicPr>
            <a:picLocks noChangeAspect="1" noChangeArrowheads="1"/>
          </p:cNvPicPr>
          <p:nvPr/>
        </p:nvPicPr>
        <p:blipFill>
          <a:blip r:embed="rId3"/>
          <a:srcRect/>
          <a:stretch>
            <a:fillRect/>
          </a:stretch>
        </p:blipFill>
        <p:spPr bwMode="auto">
          <a:xfrm>
            <a:off x="642910" y="5210175"/>
            <a:ext cx="5600700" cy="16478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5643602" cy="5242495"/>
          </a:xfrm>
        </p:spPr>
        <p:txBody>
          <a:bodyPr>
            <a:normAutofit/>
          </a:bodyPr>
          <a:lstStyle/>
          <a:p>
            <a:pPr fontAlgn="base"/>
            <a:r>
              <a:rPr lang="ru-RU" sz="1800" dirty="0">
                <a:effectLst/>
              </a:rPr>
              <a:t>З </a:t>
            </a:r>
            <a:r>
              <a:rPr lang="ru-RU" sz="1800" dirty="0" err="1">
                <a:effectLst/>
              </a:rPr>
              <a:t>радістю</a:t>
            </a:r>
            <a:r>
              <a:rPr lang="ru-RU" sz="1800" dirty="0">
                <a:effectLst/>
              </a:rPr>
              <a:t> </a:t>
            </a:r>
            <a:r>
              <a:rPr lang="ru-RU" sz="1800" dirty="0" err="1">
                <a:effectLst/>
              </a:rPr>
              <a:t>зустрічаєм</a:t>
            </a:r>
            <a:r>
              <a:rPr lang="ru-RU" sz="1800" dirty="0">
                <a:effectLst/>
              </a:rPr>
              <a:t> </a:t>
            </a:r>
            <a:r>
              <a:rPr lang="ru-RU" sz="1800" dirty="0" err="1">
                <a:effectLst/>
              </a:rPr>
              <a:t>лелек</a:t>
            </a:r>
            <a:r>
              <a:rPr lang="ru-RU" sz="1800" dirty="0">
                <a:effectLst/>
              </a:rPr>
              <a:t> </a:t>
            </a:r>
            <a:r>
              <a:rPr lang="ru-RU" sz="1800" dirty="0" err="1">
                <a:effectLst/>
              </a:rPr>
              <a:t>навесні</a:t>
            </a:r>
            <a:r>
              <a:rPr lang="ru-RU" sz="1800" dirty="0">
                <a:effectLst/>
              </a:rPr>
              <a:t/>
            </a:r>
            <a:br>
              <a:rPr lang="ru-RU" sz="1800" dirty="0">
                <a:effectLst/>
              </a:rPr>
            </a:br>
            <a:r>
              <a:rPr lang="ru-RU" sz="1800" dirty="0">
                <a:effectLst/>
              </a:rPr>
              <a:t>Про них ми </a:t>
            </a:r>
            <a:r>
              <a:rPr lang="ru-RU" sz="1800" dirty="0" err="1">
                <a:effectLst/>
              </a:rPr>
              <a:t>складаєм</a:t>
            </a:r>
            <a:r>
              <a:rPr lang="ru-RU" sz="1800" dirty="0">
                <a:effectLst/>
              </a:rPr>
              <a:t> </a:t>
            </a:r>
            <a:r>
              <a:rPr lang="ru-RU" sz="1800" dirty="0" err="1">
                <a:effectLst/>
              </a:rPr>
              <a:t>легенди</a:t>
            </a:r>
            <a:r>
              <a:rPr lang="ru-RU" sz="1800" dirty="0">
                <a:effectLst/>
              </a:rPr>
              <a:t>, </a:t>
            </a:r>
            <a:r>
              <a:rPr lang="ru-RU" sz="1800" dirty="0" err="1">
                <a:effectLst/>
              </a:rPr>
              <a:t>пісні</a:t>
            </a:r>
            <a:r>
              <a:rPr lang="ru-RU" sz="1800" dirty="0">
                <a:effectLst/>
              </a:rPr>
              <a:t/>
            </a:r>
            <a:br>
              <a:rPr lang="ru-RU" sz="1800" dirty="0">
                <a:effectLst/>
              </a:rPr>
            </a:br>
            <a:r>
              <a:rPr lang="ru-RU" sz="1800" dirty="0" err="1">
                <a:effectLst/>
              </a:rPr>
              <a:t>Довірливі</a:t>
            </a:r>
            <a:r>
              <a:rPr lang="ru-RU" sz="1800" dirty="0">
                <a:effectLst/>
              </a:rPr>
              <a:t>, </a:t>
            </a:r>
            <a:r>
              <a:rPr lang="ru-RU" sz="1800" dirty="0" err="1">
                <a:effectLst/>
              </a:rPr>
              <a:t>вірні</a:t>
            </a:r>
            <a:r>
              <a:rPr lang="ru-RU" sz="1800" dirty="0">
                <a:effectLst/>
              </a:rPr>
              <a:t> </a:t>
            </a:r>
            <a:r>
              <a:rPr lang="ru-RU" sz="1800" dirty="0" err="1">
                <a:effectLst/>
              </a:rPr>
              <a:t>рідній</a:t>
            </a:r>
            <a:r>
              <a:rPr lang="ru-RU" sz="1800" dirty="0">
                <a:effectLst/>
              </a:rPr>
              <a:t> </a:t>
            </a:r>
            <a:r>
              <a:rPr lang="ru-RU" sz="1800" dirty="0" err="1">
                <a:effectLst/>
              </a:rPr>
              <a:t>землі</a:t>
            </a:r>
            <a:r>
              <a:rPr lang="ru-RU" sz="1800" dirty="0">
                <a:effectLst/>
              </a:rPr>
              <a:t/>
            </a:r>
            <a:br>
              <a:rPr lang="ru-RU" sz="1800" dirty="0">
                <a:effectLst/>
              </a:rPr>
            </a:br>
            <a:r>
              <a:rPr lang="ru-RU" sz="1800" dirty="0" err="1">
                <a:effectLst/>
              </a:rPr>
              <a:t>Їх</a:t>
            </a:r>
            <a:r>
              <a:rPr lang="ru-RU" sz="1800" dirty="0">
                <a:effectLst/>
              </a:rPr>
              <a:t> </a:t>
            </a:r>
            <a:r>
              <a:rPr lang="ru-RU" sz="1800" dirty="0" err="1">
                <a:effectLst/>
              </a:rPr>
              <a:t>люблять</a:t>
            </a:r>
            <a:r>
              <a:rPr lang="ru-RU" sz="1800" dirty="0">
                <a:effectLst/>
              </a:rPr>
              <a:t> </a:t>
            </a:r>
            <a:r>
              <a:rPr lang="ru-RU" sz="1800" dirty="0" err="1">
                <a:effectLst/>
              </a:rPr>
              <a:t>дорослі</a:t>
            </a:r>
            <a:r>
              <a:rPr lang="ru-RU" sz="1800" dirty="0">
                <a:effectLst/>
              </a:rPr>
              <a:t> і </a:t>
            </a:r>
            <a:r>
              <a:rPr lang="ru-RU" sz="1800" dirty="0" err="1">
                <a:effectLst/>
              </a:rPr>
              <a:t>діти</a:t>
            </a:r>
            <a:r>
              <a:rPr lang="ru-RU" sz="1800" dirty="0">
                <a:effectLst/>
              </a:rPr>
              <a:t> </a:t>
            </a:r>
            <a:r>
              <a:rPr lang="ru-RU" sz="1800" dirty="0" err="1">
                <a:effectLst/>
              </a:rPr>
              <a:t>малі</a:t>
            </a:r>
            <a:r>
              <a:rPr lang="ru-RU" sz="1800" dirty="0">
                <a:effectLst/>
              </a:rPr>
              <a:t>.</a:t>
            </a:r>
            <a:br>
              <a:rPr lang="ru-RU" sz="1800" dirty="0">
                <a:effectLst/>
              </a:rPr>
            </a:br>
            <a:r>
              <a:rPr lang="ru-RU" sz="1800" dirty="0" err="1">
                <a:effectLst/>
              </a:rPr>
              <a:t>Лелека</a:t>
            </a:r>
            <a:r>
              <a:rPr lang="ru-RU" sz="1800" dirty="0">
                <a:effectLst/>
              </a:rPr>
              <a:t> – </a:t>
            </a:r>
            <a:r>
              <a:rPr lang="ru-RU" sz="1800" dirty="0" err="1">
                <a:effectLst/>
              </a:rPr>
              <a:t>красивий</a:t>
            </a:r>
            <a:r>
              <a:rPr lang="ru-RU" sz="1800" dirty="0">
                <a:effectLst/>
              </a:rPr>
              <a:t>, великий птах</a:t>
            </a:r>
            <a:br>
              <a:rPr lang="ru-RU" sz="1800" dirty="0">
                <a:effectLst/>
              </a:rPr>
            </a:br>
            <a:r>
              <a:rPr lang="ru-RU" sz="1800" dirty="0" err="1">
                <a:effectLst/>
              </a:rPr>
              <a:t>Домівка</a:t>
            </a:r>
            <a:r>
              <a:rPr lang="ru-RU" sz="1800" dirty="0">
                <a:effectLst/>
              </a:rPr>
              <a:t> </a:t>
            </a:r>
            <a:r>
              <a:rPr lang="ru-RU" sz="1800" dirty="0" err="1">
                <a:effectLst/>
              </a:rPr>
              <a:t>його</a:t>
            </a:r>
            <a:r>
              <a:rPr lang="ru-RU" sz="1800" dirty="0">
                <a:effectLst/>
              </a:rPr>
              <a:t> – дерева, </a:t>
            </a:r>
            <a:r>
              <a:rPr lang="ru-RU" sz="1800" dirty="0" err="1">
                <a:effectLst/>
              </a:rPr>
              <a:t>дах</a:t>
            </a:r>
            <a:r>
              <a:rPr lang="ru-RU" sz="1800" dirty="0">
                <a:effectLst/>
              </a:rPr>
              <a:t>.</a:t>
            </a:r>
            <a:br>
              <a:rPr lang="ru-RU" sz="1800" dirty="0">
                <a:effectLst/>
              </a:rPr>
            </a:br>
            <a:r>
              <a:rPr lang="ru-RU" sz="1800" dirty="0" err="1">
                <a:effectLst/>
              </a:rPr>
              <a:t>Прилетить</a:t>
            </a:r>
            <a:r>
              <a:rPr lang="ru-RU" sz="1800" dirty="0">
                <a:effectLst/>
              </a:rPr>
              <a:t> наш </a:t>
            </a:r>
            <a:r>
              <a:rPr lang="ru-RU" sz="1800" dirty="0" err="1">
                <a:effectLst/>
              </a:rPr>
              <a:t>лелека</a:t>
            </a:r>
            <a:r>
              <a:rPr lang="ru-RU" sz="1800" dirty="0">
                <a:effectLst/>
              </a:rPr>
              <a:t> плавно, </a:t>
            </a:r>
            <a:r>
              <a:rPr lang="ru-RU" sz="1800" dirty="0" err="1">
                <a:effectLst/>
              </a:rPr>
              <a:t>велично</a:t>
            </a:r>
            <a:r>
              <a:rPr lang="ru-RU" sz="1800" dirty="0">
                <a:effectLst/>
              </a:rPr>
              <a:t/>
            </a:r>
            <a:br>
              <a:rPr lang="ru-RU" sz="1800" dirty="0">
                <a:effectLst/>
              </a:rPr>
            </a:br>
            <a:r>
              <a:rPr lang="ru-RU" sz="1800" dirty="0" err="1">
                <a:effectLst/>
              </a:rPr>
              <a:t>Сяде</a:t>
            </a:r>
            <a:r>
              <a:rPr lang="ru-RU" sz="1800" dirty="0">
                <a:effectLst/>
              </a:rPr>
              <a:t> в </a:t>
            </a:r>
            <a:r>
              <a:rPr lang="ru-RU" sz="1800" dirty="0" err="1">
                <a:effectLst/>
              </a:rPr>
              <a:t>гніздо</a:t>
            </a:r>
            <a:r>
              <a:rPr lang="ru-RU" sz="1800" dirty="0">
                <a:effectLst/>
              </a:rPr>
              <a:t> </a:t>
            </a:r>
            <a:r>
              <a:rPr lang="ru-RU" sz="1800" dirty="0" err="1">
                <a:effectLst/>
              </a:rPr>
              <a:t>упевнено</a:t>
            </a:r>
            <a:r>
              <a:rPr lang="ru-RU" sz="1800" dirty="0">
                <a:effectLst/>
              </a:rPr>
              <a:t>, </a:t>
            </a:r>
            <a:r>
              <a:rPr lang="ru-RU" sz="1800" dirty="0" err="1">
                <a:effectLst/>
              </a:rPr>
              <a:t>звично</a:t>
            </a:r>
            <a:r>
              <a:rPr lang="ru-RU" sz="1800" dirty="0">
                <a:effectLst/>
              </a:rPr>
              <a:t>.</a:t>
            </a:r>
            <a:br>
              <a:rPr lang="ru-RU" sz="1800" dirty="0">
                <a:effectLst/>
              </a:rPr>
            </a:br>
            <a:r>
              <a:rPr lang="ru-RU" sz="1800" dirty="0" err="1">
                <a:effectLst/>
              </a:rPr>
              <a:t>Кле-кле-кле</a:t>
            </a:r>
            <a:r>
              <a:rPr lang="ru-RU" sz="1800" dirty="0">
                <a:effectLst/>
              </a:rPr>
              <a:t> – </a:t>
            </a:r>
            <a:r>
              <a:rPr lang="ru-RU" sz="1800" dirty="0" err="1">
                <a:effectLst/>
              </a:rPr>
              <a:t>залунає</a:t>
            </a:r>
            <a:r>
              <a:rPr lang="ru-RU" sz="1800" dirty="0">
                <a:effectLst/>
              </a:rPr>
              <a:t> в </a:t>
            </a:r>
            <a:r>
              <a:rPr lang="ru-RU" sz="1800" dirty="0" err="1">
                <a:effectLst/>
              </a:rPr>
              <a:t>окрузі</a:t>
            </a:r>
            <a:r>
              <a:rPr lang="ru-RU" sz="1800" dirty="0">
                <a:effectLst/>
              </a:rPr>
              <a:t>, –</a:t>
            </a:r>
            <a:br>
              <a:rPr lang="ru-RU" sz="1800" dirty="0">
                <a:effectLst/>
              </a:rPr>
            </a:br>
            <a:r>
              <a:rPr lang="ru-RU" sz="1800" dirty="0">
                <a:effectLst/>
              </a:rPr>
              <a:t>Я </a:t>
            </a:r>
            <a:r>
              <a:rPr lang="ru-RU" sz="1800" dirty="0" err="1">
                <a:effectLst/>
              </a:rPr>
              <a:t>вже</a:t>
            </a:r>
            <a:r>
              <a:rPr lang="ru-RU" sz="1800" dirty="0">
                <a:effectLst/>
              </a:rPr>
              <a:t> </a:t>
            </a:r>
            <a:r>
              <a:rPr lang="ru-RU" sz="1800" dirty="0" err="1">
                <a:effectLst/>
              </a:rPr>
              <a:t>повернувсь</a:t>
            </a:r>
            <a:r>
              <a:rPr lang="ru-RU" sz="1800" dirty="0">
                <a:effectLst/>
              </a:rPr>
              <a:t>, </a:t>
            </a:r>
            <a:r>
              <a:rPr lang="ru-RU" sz="1800" dirty="0" err="1">
                <a:effectLst/>
              </a:rPr>
              <a:t>вдома</a:t>
            </a:r>
            <a:r>
              <a:rPr lang="ru-RU" sz="1800" dirty="0">
                <a:effectLst/>
              </a:rPr>
              <a:t> я, </a:t>
            </a:r>
            <a:r>
              <a:rPr lang="ru-RU" sz="1800" dirty="0" err="1">
                <a:effectLst/>
              </a:rPr>
              <a:t>друзі</a:t>
            </a:r>
            <a:r>
              <a:rPr lang="ru-RU" sz="1800" dirty="0">
                <a:effectLst/>
              </a:rPr>
              <a:t>!</a:t>
            </a:r>
            <a:br>
              <a:rPr lang="ru-RU" sz="1800" dirty="0">
                <a:effectLst/>
              </a:rPr>
            </a:br>
            <a:endParaRPr lang="ru-RU" sz="1800" dirty="0"/>
          </a:p>
        </p:txBody>
      </p:sp>
      <p:sp>
        <p:nvSpPr>
          <p:cNvPr id="3" name="Подзаголовок 2"/>
          <p:cNvSpPr>
            <a:spLocks noGrp="1"/>
          </p:cNvSpPr>
          <p:nvPr>
            <p:ph type="subTitle" idx="1"/>
          </p:nvPr>
        </p:nvSpPr>
        <p:spPr>
          <a:xfrm>
            <a:off x="7380312" y="4365104"/>
            <a:ext cx="1458888" cy="576064"/>
          </a:xfrm>
        </p:spPr>
        <p:txBody>
          <a:bodyPr>
            <a:normAutofit lnSpcReduction="10000"/>
          </a:bodyPr>
          <a:lstStyle/>
          <a:p>
            <a:endParaRPr lang="ru-RU" dirty="0"/>
          </a:p>
        </p:txBody>
      </p:sp>
      <p:pic>
        <p:nvPicPr>
          <p:cNvPr id="1026" name="Picture 2" descr="C:\Documents and Settings\Uzers\Рабочий стол\sto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29256" y="3848172"/>
            <a:ext cx="3561600" cy="2622742"/>
          </a:xfrm>
          <a:prstGeom prst="rect">
            <a:avLst/>
          </a:prstGeom>
          <a:noFill/>
          <a:extLst>
            <a:ext uri="{909E8E84-426E-40DD-AFC4-6F175D3DCCD1}">
              <a14:hiddenFill xmlns:a14="http://schemas.microsoft.com/office/drawing/2010/main" xmlns="">
                <a:solidFill>
                  <a:srgbClr val="FFFFFF"/>
                </a:solidFill>
              </a14:hiddenFill>
            </a:ext>
          </a:extLst>
        </p:spPr>
      </p:pic>
      <p:pic>
        <p:nvPicPr>
          <p:cNvPr id="24578" name="Picture 2" descr="http://www.gatne-school.edukit.kiev.ua/files2/images/5b7b7106bba5.gif?size=10"/>
          <p:cNvPicPr>
            <a:picLocks noChangeAspect="1" noChangeArrowheads="1"/>
          </p:cNvPicPr>
          <p:nvPr/>
        </p:nvPicPr>
        <p:blipFill>
          <a:blip r:embed="rId3"/>
          <a:srcRect/>
          <a:stretch>
            <a:fillRect/>
          </a:stretch>
        </p:blipFill>
        <p:spPr bwMode="auto">
          <a:xfrm>
            <a:off x="0" y="4857760"/>
            <a:ext cx="5600700" cy="1647825"/>
          </a:xfrm>
          <a:prstGeom prst="rect">
            <a:avLst/>
          </a:prstGeom>
          <a:noFill/>
        </p:spPr>
      </p:pic>
    </p:spTree>
    <p:extLst>
      <p:ext uri="{BB962C8B-B14F-4D97-AF65-F5344CB8AC3E}">
        <p14:creationId xmlns:p14="http://schemas.microsoft.com/office/powerpoint/2010/main" xmlns="" val="358972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endParaRPr lang="en-US" dirty="0" smtClean="0">
              <a:solidFill>
                <a:srgbClr val="363636"/>
              </a:solidFill>
              <a:latin typeface="Open Sans"/>
            </a:endParaRPr>
          </a:p>
          <a:p>
            <a:endParaRPr lang="en-US" dirty="0">
              <a:solidFill>
                <a:srgbClr val="363636"/>
              </a:solidFill>
              <a:latin typeface="Open Sans"/>
            </a:endParaRPr>
          </a:p>
          <a:p>
            <a:endParaRPr lang="en-US" dirty="0" smtClean="0">
              <a:solidFill>
                <a:srgbClr val="363636"/>
              </a:solidFill>
              <a:latin typeface="Open Sans"/>
            </a:endParaRPr>
          </a:p>
          <a:p>
            <a:pPr marL="0" indent="0">
              <a:buNone/>
            </a:pPr>
            <a:r>
              <a:rPr lang="ru-RU" dirty="0">
                <a:solidFill>
                  <a:srgbClr val="363636"/>
                </a:solidFill>
                <a:latin typeface="Open Sans"/>
              </a:rPr>
              <a:t> </a:t>
            </a:r>
            <a:endParaRPr lang="en-US" dirty="0" smtClean="0">
              <a:solidFill>
                <a:srgbClr val="363636"/>
              </a:solidFill>
              <a:latin typeface="Open Sans"/>
            </a:endParaRPr>
          </a:p>
          <a:p>
            <a:r>
              <a:rPr lang="ru-RU" sz="1800" dirty="0" smtClean="0">
                <a:solidFill>
                  <a:srgbClr val="363636"/>
                </a:solidFill>
                <a:latin typeface="+mj-lt"/>
                <a:cs typeface="Calibri" pitchFamily="34" charset="0"/>
              </a:rPr>
              <a:t>ЛЕЛЕКА </a:t>
            </a:r>
            <a:r>
              <a:rPr lang="ru-RU" sz="1800" dirty="0">
                <a:solidFill>
                  <a:srgbClr val="363636"/>
                </a:solidFill>
                <a:latin typeface="+mj-lt"/>
                <a:cs typeface="Calibri" pitchFamily="34" charset="0"/>
              </a:rPr>
              <a:t>– символ </a:t>
            </a:r>
            <a:r>
              <a:rPr lang="ru-RU" sz="1800" dirty="0" err="1">
                <a:solidFill>
                  <a:srgbClr val="363636"/>
                </a:solidFill>
                <a:latin typeface="+mj-lt"/>
                <a:cs typeface="Calibri" pitchFamily="34" charset="0"/>
              </a:rPr>
              <a:t>любові</a:t>
            </a:r>
            <a:r>
              <a:rPr lang="ru-RU" sz="1800" dirty="0">
                <a:solidFill>
                  <a:srgbClr val="363636"/>
                </a:solidFill>
                <a:latin typeface="+mj-lt"/>
                <a:cs typeface="Calibri" pitchFamily="34" charset="0"/>
              </a:rPr>
              <a:t> до батька-</a:t>
            </a:r>
            <a:r>
              <a:rPr lang="ru-RU" sz="1800" dirty="0" err="1">
                <a:solidFill>
                  <a:srgbClr val="363636"/>
                </a:solidFill>
                <a:latin typeface="+mj-lt"/>
                <a:cs typeface="Calibri" pitchFamily="34" charset="0"/>
              </a:rPr>
              <a:t>матері</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котрі</a:t>
            </a:r>
            <a:r>
              <a:rPr lang="ru-RU" sz="1800" dirty="0">
                <a:solidFill>
                  <a:srgbClr val="363636"/>
                </a:solidFill>
                <a:latin typeface="+mj-lt"/>
                <a:cs typeface="Calibri" pitchFamily="34" charset="0"/>
              </a:rPr>
              <a:t> благословили тебе на </a:t>
            </a:r>
            <a:r>
              <a:rPr lang="ru-RU" sz="1800" dirty="0" err="1">
                <a:solidFill>
                  <a:srgbClr val="363636"/>
                </a:solidFill>
                <a:latin typeface="+mj-lt"/>
                <a:cs typeface="Calibri" pitchFamily="34" charset="0"/>
              </a:rPr>
              <a:t>світ</a:t>
            </a:r>
            <a:r>
              <a:rPr lang="ru-RU" sz="1800" dirty="0">
                <a:solidFill>
                  <a:srgbClr val="363636"/>
                </a:solidFill>
                <a:latin typeface="+mj-lt"/>
                <a:cs typeface="Calibri" pitchFamily="34" charset="0"/>
              </a:rPr>
              <a:t>, а тому </a:t>
            </a:r>
            <a:r>
              <a:rPr lang="ru-RU" sz="1800" dirty="0" err="1">
                <a:solidFill>
                  <a:srgbClr val="363636"/>
                </a:solidFill>
                <a:latin typeface="+mj-lt"/>
                <a:cs typeface="Calibri" pitchFamily="34" charset="0"/>
              </a:rPr>
              <a:t>це</a:t>
            </a:r>
            <a:r>
              <a:rPr lang="ru-RU" sz="1800" dirty="0">
                <a:solidFill>
                  <a:srgbClr val="363636"/>
                </a:solidFill>
                <a:latin typeface="+mj-lt"/>
                <a:cs typeface="Calibri" pitchFamily="34" charset="0"/>
              </a:rPr>
              <a:t> – й символ </a:t>
            </a:r>
            <a:r>
              <a:rPr lang="ru-RU" sz="1800" dirty="0" err="1">
                <a:solidFill>
                  <a:srgbClr val="363636"/>
                </a:solidFill>
                <a:latin typeface="+mj-lt"/>
                <a:cs typeface="Calibri" pitchFamily="34" charset="0"/>
              </a:rPr>
              <a:t>сімейного</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благополуччя</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любові</a:t>
            </a:r>
            <a:r>
              <a:rPr lang="ru-RU" sz="1800" dirty="0">
                <a:solidFill>
                  <a:srgbClr val="363636"/>
                </a:solidFill>
                <a:latin typeface="+mj-lt"/>
                <a:cs typeface="Calibri" pitchFamily="34" charset="0"/>
              </a:rPr>
              <a:t> до </a:t>
            </a:r>
            <a:r>
              <a:rPr lang="ru-RU" sz="1800" dirty="0" err="1">
                <a:solidFill>
                  <a:srgbClr val="363636"/>
                </a:solidFill>
                <a:latin typeface="+mj-lt"/>
                <a:cs typeface="Calibri" pitchFamily="34" charset="0"/>
              </a:rPr>
              <a:t>рідної</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землі</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Батьківщини</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Щасливий</a:t>
            </a:r>
            <a:r>
              <a:rPr lang="ru-RU" sz="1800" dirty="0">
                <a:solidFill>
                  <a:srgbClr val="363636"/>
                </a:solidFill>
                <a:latin typeface="+mj-lt"/>
                <a:cs typeface="Calibri" pitchFamily="34" charset="0"/>
              </a:rPr>
              <a:t> той </a:t>
            </a:r>
            <a:r>
              <a:rPr lang="ru-RU" sz="1800" dirty="0" err="1">
                <a:solidFill>
                  <a:srgbClr val="363636"/>
                </a:solidFill>
                <a:latin typeface="+mj-lt"/>
                <a:cs typeface="Calibri" pitchFamily="34" charset="0"/>
              </a:rPr>
              <a:t>двір</a:t>
            </a:r>
            <a:r>
              <a:rPr lang="ru-RU" sz="1800" dirty="0">
                <a:solidFill>
                  <a:srgbClr val="363636"/>
                </a:solidFill>
                <a:latin typeface="+mj-lt"/>
                <a:cs typeface="Calibri" pitchFamily="34" charset="0"/>
              </a:rPr>
              <a:t>, де є </a:t>
            </a:r>
            <a:r>
              <a:rPr lang="ru-RU" sz="1800" dirty="0" err="1">
                <a:solidFill>
                  <a:srgbClr val="363636"/>
                </a:solidFill>
                <a:latin typeface="+mj-lt"/>
                <a:cs typeface="Calibri" pitchFamily="34" charset="0"/>
              </a:rPr>
              <a:t>гніздо</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лелеки</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бо</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він</a:t>
            </a:r>
            <a:r>
              <a:rPr lang="ru-RU" sz="1800" dirty="0">
                <a:solidFill>
                  <a:srgbClr val="363636"/>
                </a:solidFill>
                <a:latin typeface="+mj-lt"/>
                <a:cs typeface="Calibri" pitchFamily="34" charset="0"/>
              </a:rPr>
              <a:t> – птаха священна, за </a:t>
            </a:r>
            <a:r>
              <a:rPr lang="ru-RU" sz="1800" dirty="0" err="1">
                <a:solidFill>
                  <a:srgbClr val="363636"/>
                </a:solidFill>
                <a:latin typeface="+mj-lt"/>
                <a:cs typeface="Calibri" pitchFamily="34" charset="0"/>
              </a:rPr>
              <a:t>розорення</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його</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гнізда</a:t>
            </a:r>
            <a:r>
              <a:rPr lang="ru-RU" sz="1800" dirty="0">
                <a:solidFill>
                  <a:srgbClr val="363636"/>
                </a:solidFill>
                <a:latin typeface="+mj-lt"/>
                <a:cs typeface="Calibri" pitchFamily="34" charset="0"/>
              </a:rPr>
              <a:t> – кара вогнем. А </a:t>
            </a:r>
            <a:r>
              <a:rPr lang="ru-RU" sz="1800" dirty="0" err="1">
                <a:solidFill>
                  <a:srgbClr val="363636"/>
                </a:solidFill>
                <a:latin typeface="+mj-lt"/>
                <a:cs typeface="Calibri" pitchFamily="34" charset="0"/>
              </a:rPr>
              <a:t>ще</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лелека</a:t>
            </a:r>
            <a:r>
              <a:rPr lang="ru-RU" sz="1800" dirty="0">
                <a:solidFill>
                  <a:srgbClr val="363636"/>
                </a:solidFill>
                <a:latin typeface="+mj-lt"/>
                <a:cs typeface="Calibri" pitchFamily="34" charset="0"/>
              </a:rPr>
              <a:t> приносить до </a:t>
            </a:r>
            <a:r>
              <a:rPr lang="ru-RU" sz="1800" dirty="0" err="1">
                <a:solidFill>
                  <a:srgbClr val="363636"/>
                </a:solidFill>
                <a:latin typeface="+mj-lt"/>
                <a:cs typeface="Calibri" pitchFamily="34" charset="0"/>
              </a:rPr>
              <a:t>оселі</a:t>
            </a:r>
            <a:r>
              <a:rPr lang="ru-RU" sz="1800" dirty="0">
                <a:solidFill>
                  <a:srgbClr val="363636"/>
                </a:solidFill>
                <a:latin typeface="+mj-lt"/>
                <a:cs typeface="Calibri" pitchFamily="34" charset="0"/>
              </a:rPr>
              <a:t> </a:t>
            </a:r>
            <a:r>
              <a:rPr lang="ru-RU" sz="1800" dirty="0" err="1">
                <a:solidFill>
                  <a:srgbClr val="363636"/>
                </a:solidFill>
                <a:latin typeface="+mj-lt"/>
                <a:cs typeface="Calibri" pitchFamily="34" charset="0"/>
              </a:rPr>
              <a:t>немовлят</a:t>
            </a:r>
            <a:r>
              <a:rPr lang="ru-RU" sz="1800" dirty="0">
                <a:solidFill>
                  <a:srgbClr val="363636"/>
                </a:solidFill>
                <a:latin typeface="+mj-lt"/>
                <a:cs typeface="Calibri" pitchFamily="34" charset="0"/>
              </a:rPr>
              <a:t>…</a:t>
            </a:r>
            <a:endParaRPr lang="ru-RU" sz="1800" dirty="0">
              <a:latin typeface="+mj-lt"/>
              <a:cs typeface="Calibri" pitchFamily="34" charset="0"/>
            </a:endParaRPr>
          </a:p>
        </p:txBody>
      </p:sp>
      <p:pic>
        <p:nvPicPr>
          <p:cNvPr id="2051" name="Picture 3" descr="C:\Documents and Settings\Uzers\Рабочий стол\155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71736" y="142852"/>
            <a:ext cx="4504559" cy="34199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063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6592" y="1844824"/>
            <a:ext cx="8686800" cy="4525963"/>
          </a:xfrm>
        </p:spPr>
        <p:txBody>
          <a:bodyPr>
            <a:normAutofit fontScale="92500" lnSpcReduction="10000"/>
          </a:bodyPr>
          <a:lstStyle/>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ru-RU" sz="1900" dirty="0" err="1" smtClean="0">
                <a:latin typeface="+mj-lt"/>
              </a:rPr>
              <a:t>Пам'ятник</a:t>
            </a:r>
            <a:r>
              <a:rPr lang="ru-RU" sz="1900" dirty="0" smtClean="0">
                <a:latin typeface="+mj-lt"/>
              </a:rPr>
              <a:t> </a:t>
            </a:r>
            <a:r>
              <a:rPr lang="ru-RU" sz="1900" dirty="0" err="1">
                <a:latin typeface="+mj-lt"/>
              </a:rPr>
              <a:t>лелеці</a:t>
            </a:r>
            <a:r>
              <a:rPr lang="ru-RU" sz="1900" dirty="0">
                <a:latin typeface="+mj-lt"/>
              </a:rPr>
              <a:t> </a:t>
            </a:r>
            <a:r>
              <a:rPr lang="ru-RU" sz="1900" dirty="0" err="1">
                <a:latin typeface="+mj-lt"/>
              </a:rPr>
              <a:t>знаходиться</a:t>
            </a:r>
            <a:r>
              <a:rPr lang="ru-RU" sz="1900" dirty="0">
                <a:latin typeface="+mj-lt"/>
              </a:rPr>
              <a:t> на </a:t>
            </a:r>
            <a:r>
              <a:rPr lang="ru-RU" sz="1900" dirty="0" err="1">
                <a:latin typeface="+mj-lt"/>
              </a:rPr>
              <a:t>Замковій</a:t>
            </a:r>
            <a:r>
              <a:rPr lang="ru-RU" sz="1900" dirty="0">
                <a:latin typeface="+mj-lt"/>
              </a:rPr>
              <a:t> </a:t>
            </a:r>
            <a:r>
              <a:rPr lang="ru-RU" sz="1900" dirty="0" err="1">
                <a:latin typeface="+mj-lt"/>
              </a:rPr>
              <a:t>вулиці</a:t>
            </a:r>
            <a:r>
              <a:rPr lang="ru-RU" sz="1900" dirty="0">
                <a:latin typeface="+mj-lt"/>
              </a:rPr>
              <a:t> </a:t>
            </a:r>
            <a:r>
              <a:rPr lang="ru-RU" sz="1900" dirty="0" err="1">
                <a:latin typeface="+mj-lt"/>
              </a:rPr>
              <a:t>міста</a:t>
            </a:r>
            <a:r>
              <a:rPr lang="ru-RU" sz="1900" dirty="0">
                <a:latin typeface="+mj-lt"/>
              </a:rPr>
              <a:t> </a:t>
            </a:r>
            <a:r>
              <a:rPr lang="en-US" sz="1900" dirty="0" smtClean="0">
                <a:latin typeface="+mj-lt"/>
              </a:rPr>
              <a:t> </a:t>
            </a:r>
            <a:r>
              <a:rPr lang="ru-RU" sz="1900" dirty="0" err="1" smtClean="0">
                <a:latin typeface="+mj-lt"/>
              </a:rPr>
              <a:t>Тернопіль</a:t>
            </a:r>
            <a:r>
              <a:rPr lang="ru-RU" sz="1900" dirty="0" smtClean="0">
                <a:latin typeface="+mj-lt"/>
              </a:rPr>
              <a:t>, </a:t>
            </a:r>
            <a:r>
              <a:rPr lang="ru-RU" sz="1900" dirty="0" err="1">
                <a:latin typeface="+mj-lt"/>
              </a:rPr>
              <a:t>Тернопільської</a:t>
            </a:r>
            <a:r>
              <a:rPr lang="ru-RU" sz="1900" dirty="0">
                <a:latin typeface="+mj-lt"/>
              </a:rPr>
              <a:t> </a:t>
            </a:r>
            <a:r>
              <a:rPr lang="ru-RU" sz="1900" dirty="0" err="1">
                <a:latin typeface="+mj-lt"/>
              </a:rPr>
              <a:t>області</a:t>
            </a:r>
            <a:r>
              <a:rPr lang="ru-RU" sz="1900" dirty="0">
                <a:latin typeface="+mj-lt"/>
              </a:rPr>
              <a:t>, </a:t>
            </a:r>
            <a:r>
              <a:rPr lang="ru-RU" sz="1900" dirty="0" err="1">
                <a:latin typeface="+mj-lt"/>
              </a:rPr>
              <a:t>Україна</a:t>
            </a:r>
            <a:r>
              <a:rPr lang="ru-RU" sz="1900" dirty="0">
                <a:latin typeface="+mj-lt"/>
              </a:rPr>
              <a:t>, недалеко </a:t>
            </a:r>
            <a:r>
              <a:rPr lang="ru-RU" sz="1900" dirty="0" err="1">
                <a:latin typeface="+mj-lt"/>
              </a:rPr>
              <a:t>від</a:t>
            </a:r>
            <a:r>
              <a:rPr lang="ru-RU" sz="1900" dirty="0">
                <a:latin typeface="+mj-lt"/>
              </a:rPr>
              <a:t> </a:t>
            </a:r>
            <a:r>
              <a:rPr lang="ru-RU" sz="1900" dirty="0" err="1">
                <a:latin typeface="+mj-lt"/>
              </a:rPr>
              <a:t>міського</a:t>
            </a:r>
            <a:r>
              <a:rPr lang="ru-RU" sz="1900" dirty="0">
                <a:latin typeface="+mj-lt"/>
              </a:rPr>
              <a:t> </a:t>
            </a:r>
            <a:r>
              <a:rPr lang="ru-RU" sz="1900" dirty="0" err="1">
                <a:latin typeface="+mj-lt"/>
              </a:rPr>
              <a:t>пологового</a:t>
            </a:r>
            <a:r>
              <a:rPr lang="ru-RU" sz="1900" dirty="0">
                <a:latin typeface="+mj-lt"/>
              </a:rPr>
              <a:t> </a:t>
            </a:r>
            <a:r>
              <a:rPr lang="ru-RU" sz="1900" dirty="0" err="1">
                <a:latin typeface="+mj-lt"/>
              </a:rPr>
              <a:t>будинку</a:t>
            </a:r>
            <a:r>
              <a:rPr lang="ru-RU" sz="1900" dirty="0">
                <a:latin typeface="+mj-lt"/>
              </a:rPr>
              <a:t>. </a:t>
            </a:r>
            <a:r>
              <a:rPr lang="ru-RU" sz="1900" dirty="0" err="1">
                <a:latin typeface="+mj-lt"/>
              </a:rPr>
              <a:t>Пам'ятник</a:t>
            </a:r>
            <a:r>
              <a:rPr lang="ru-RU" sz="1900" dirty="0">
                <a:latin typeface="+mj-lt"/>
              </a:rPr>
              <a:t> </a:t>
            </a:r>
            <a:r>
              <a:rPr lang="ru-RU" sz="1900" dirty="0" err="1">
                <a:latin typeface="+mj-lt"/>
              </a:rPr>
              <a:t>встановлено</a:t>
            </a:r>
            <a:r>
              <a:rPr lang="ru-RU" sz="1900" dirty="0">
                <a:latin typeface="+mj-lt"/>
              </a:rPr>
              <a:t> на початку </a:t>
            </a:r>
            <a:r>
              <a:rPr lang="ru-RU" sz="1900" dirty="0" err="1" smtClean="0">
                <a:latin typeface="+mj-lt"/>
              </a:rPr>
              <a:t>невеличкої</a:t>
            </a:r>
            <a:r>
              <a:rPr lang="ru-RU" sz="1900" dirty="0" smtClean="0">
                <a:latin typeface="+mj-lt"/>
              </a:rPr>
              <a:t> </a:t>
            </a:r>
            <a:r>
              <a:rPr lang="ru-RU" sz="1900" dirty="0" err="1">
                <a:latin typeface="+mj-lt"/>
              </a:rPr>
              <a:t>алеї</a:t>
            </a:r>
            <a:r>
              <a:rPr lang="ru-RU" sz="1900" dirty="0">
                <a:latin typeface="+mj-lt"/>
              </a:rPr>
              <a:t>, </a:t>
            </a:r>
            <a:r>
              <a:rPr lang="ru-RU" sz="1900" dirty="0" smtClean="0">
                <a:latin typeface="+mj-lt"/>
              </a:rPr>
              <a:t> </a:t>
            </a:r>
            <a:r>
              <a:rPr lang="ru-RU" sz="1900" dirty="0" err="1">
                <a:latin typeface="+mj-lt"/>
              </a:rPr>
              <a:t>що</a:t>
            </a:r>
            <a:r>
              <a:rPr lang="ru-RU" sz="1900" dirty="0">
                <a:latin typeface="+mj-lt"/>
              </a:rPr>
              <a:t> </a:t>
            </a:r>
            <a:r>
              <a:rPr lang="ru-RU" sz="1900" dirty="0" err="1">
                <a:latin typeface="+mj-lt"/>
              </a:rPr>
              <a:t>веде</a:t>
            </a:r>
            <a:r>
              <a:rPr lang="ru-RU" sz="1900" dirty="0">
                <a:latin typeface="+mj-lt"/>
              </a:rPr>
              <a:t> у </a:t>
            </a:r>
            <a:r>
              <a:rPr lang="ru-RU" sz="1900" dirty="0" err="1">
                <a:latin typeface="+mj-lt"/>
              </a:rPr>
              <a:t>бік</a:t>
            </a:r>
            <a:r>
              <a:rPr lang="ru-RU" sz="1900" dirty="0">
                <a:latin typeface="+mj-lt"/>
              </a:rPr>
              <a:t> </a:t>
            </a:r>
            <a:r>
              <a:rPr lang="ru-RU" sz="1900" dirty="0" smtClean="0">
                <a:latin typeface="+mj-lt"/>
              </a:rPr>
              <a:t>  </a:t>
            </a:r>
            <a:r>
              <a:rPr lang="ru-RU" sz="1900" dirty="0">
                <a:latin typeface="+mj-lt"/>
              </a:rPr>
              <a:t>парку </a:t>
            </a:r>
            <a:r>
              <a:rPr lang="ru-RU" sz="1900" dirty="0" err="1">
                <a:latin typeface="+mj-lt"/>
              </a:rPr>
              <a:t>імені</a:t>
            </a:r>
            <a:r>
              <a:rPr lang="ru-RU" sz="1900" dirty="0">
                <a:latin typeface="+mj-lt"/>
              </a:rPr>
              <a:t> Тараса </a:t>
            </a:r>
            <a:r>
              <a:rPr lang="ru-RU" sz="1900" dirty="0" err="1" smtClean="0">
                <a:latin typeface="+mj-lt"/>
              </a:rPr>
              <a:t>Шевченка</a:t>
            </a:r>
            <a:r>
              <a:rPr lang="ru-RU" sz="1900" dirty="0" smtClean="0">
                <a:latin typeface="+mj-lt"/>
              </a:rPr>
              <a:t>. Два </a:t>
            </a:r>
            <a:r>
              <a:rPr lang="ru-RU" sz="1900" dirty="0" err="1" smtClean="0">
                <a:latin typeface="+mj-lt"/>
              </a:rPr>
              <a:t>лелеки</a:t>
            </a:r>
            <a:r>
              <a:rPr lang="ru-RU" sz="1900" dirty="0" smtClean="0">
                <a:latin typeface="+mj-lt"/>
              </a:rPr>
              <a:t> стоять </a:t>
            </a:r>
            <a:r>
              <a:rPr lang="ru-RU" sz="1900" dirty="0">
                <a:latin typeface="+mj-lt"/>
              </a:rPr>
              <a:t>в </a:t>
            </a:r>
            <a:r>
              <a:rPr lang="ru-RU" sz="1900" dirty="0" err="1">
                <a:latin typeface="+mj-lt"/>
              </a:rPr>
              <a:t>гнізді</a:t>
            </a:r>
            <a:r>
              <a:rPr lang="ru-RU" sz="1900" dirty="0">
                <a:latin typeface="+mj-lt"/>
              </a:rPr>
              <a:t>, один з них дивиться вперед, а </a:t>
            </a:r>
            <a:r>
              <a:rPr lang="ru-RU" sz="1900" dirty="0" err="1" smtClean="0">
                <a:latin typeface="+mj-lt"/>
              </a:rPr>
              <a:t>другий</a:t>
            </a:r>
            <a:r>
              <a:rPr lang="ru-RU" sz="1900" dirty="0" smtClean="0">
                <a:latin typeface="+mj-lt"/>
              </a:rPr>
              <a:t>, </a:t>
            </a:r>
            <a:r>
              <a:rPr lang="ru-RU" sz="1900" dirty="0" err="1" smtClean="0">
                <a:latin typeface="+mj-lt"/>
              </a:rPr>
              <a:t>ніби</a:t>
            </a:r>
            <a:r>
              <a:rPr lang="ru-RU" sz="1900" dirty="0" smtClean="0">
                <a:latin typeface="+mj-lt"/>
              </a:rPr>
              <a:t> </a:t>
            </a:r>
            <a:r>
              <a:rPr lang="ru-RU" sz="1900" dirty="0" err="1" smtClean="0">
                <a:latin typeface="+mj-lt"/>
              </a:rPr>
              <a:t>потягуючись</a:t>
            </a:r>
            <a:r>
              <a:rPr lang="ru-RU" sz="1900" dirty="0">
                <a:latin typeface="+mj-lt"/>
              </a:rPr>
              <a:t>, </a:t>
            </a:r>
            <a:r>
              <a:rPr lang="ru-RU" sz="1900" dirty="0" err="1">
                <a:latin typeface="+mj-lt"/>
              </a:rPr>
              <a:t>витягнув</a:t>
            </a:r>
            <a:r>
              <a:rPr lang="ru-RU" sz="1900" dirty="0">
                <a:latin typeface="+mj-lt"/>
              </a:rPr>
              <a:t> догори голову і </a:t>
            </a:r>
            <a:r>
              <a:rPr lang="ru-RU" sz="1900" dirty="0" err="1">
                <a:latin typeface="+mj-lt"/>
              </a:rPr>
              <a:t>розправив</a:t>
            </a:r>
            <a:r>
              <a:rPr lang="ru-RU" sz="1900" dirty="0">
                <a:latin typeface="+mj-lt"/>
              </a:rPr>
              <a:t> </a:t>
            </a:r>
            <a:r>
              <a:rPr lang="ru-RU" sz="1900" dirty="0" err="1">
                <a:latin typeface="+mj-lt"/>
              </a:rPr>
              <a:t>крила</a:t>
            </a:r>
            <a:r>
              <a:rPr lang="ru-RU" sz="1900" dirty="0">
                <a:latin typeface="+mj-lt"/>
              </a:rPr>
              <a:t>. </a:t>
            </a:r>
            <a:r>
              <a:rPr lang="ru-RU" sz="1900" dirty="0" err="1">
                <a:latin typeface="+mj-lt"/>
              </a:rPr>
              <a:t>Біля</a:t>
            </a:r>
            <a:r>
              <a:rPr lang="ru-RU" sz="1900" dirty="0">
                <a:latin typeface="+mj-lt"/>
              </a:rPr>
              <a:t> </a:t>
            </a:r>
            <a:r>
              <a:rPr lang="ru-RU" sz="1900" dirty="0" smtClean="0">
                <a:latin typeface="+mj-lt"/>
              </a:rPr>
              <a:t> </a:t>
            </a:r>
            <a:r>
              <a:rPr lang="ru-RU" sz="1900" dirty="0" err="1">
                <a:latin typeface="+mj-lt"/>
              </a:rPr>
              <a:t>лелек</a:t>
            </a:r>
            <a:r>
              <a:rPr lang="ru-RU" sz="1900" dirty="0">
                <a:latin typeface="+mj-lt"/>
              </a:rPr>
              <a:t> </a:t>
            </a:r>
            <a:r>
              <a:rPr lang="ru-RU" sz="1900" dirty="0" err="1">
                <a:latin typeface="+mj-lt"/>
              </a:rPr>
              <a:t>лежить</a:t>
            </a:r>
            <a:r>
              <a:rPr lang="ru-RU" sz="1900" dirty="0">
                <a:latin typeface="+mj-lt"/>
              </a:rPr>
              <a:t> невеликий </a:t>
            </a:r>
            <a:r>
              <a:rPr lang="ru-RU" sz="1900" dirty="0" err="1">
                <a:latin typeface="+mj-lt"/>
              </a:rPr>
              <a:t>згорток</a:t>
            </a:r>
            <a:r>
              <a:rPr lang="ru-RU" sz="1900" dirty="0">
                <a:latin typeface="+mj-lt"/>
              </a:rPr>
              <a:t>, в </a:t>
            </a:r>
            <a:r>
              <a:rPr lang="ru-RU" sz="1900" dirty="0" err="1">
                <a:latin typeface="+mj-lt"/>
              </a:rPr>
              <a:t>якому</a:t>
            </a:r>
            <a:r>
              <a:rPr lang="ru-RU" sz="1900" dirty="0">
                <a:latin typeface="+mj-lt"/>
              </a:rPr>
              <a:t> </a:t>
            </a:r>
            <a:r>
              <a:rPr lang="ru-RU" sz="1900" dirty="0" err="1">
                <a:latin typeface="+mj-lt"/>
              </a:rPr>
              <a:t>можна</a:t>
            </a:r>
            <a:r>
              <a:rPr lang="ru-RU" sz="1900" dirty="0">
                <a:latin typeface="+mj-lt"/>
              </a:rPr>
              <a:t> </a:t>
            </a:r>
            <a:r>
              <a:rPr lang="ru-RU" sz="1900" dirty="0" err="1">
                <a:latin typeface="+mj-lt"/>
              </a:rPr>
              <a:t>розглянути</a:t>
            </a:r>
            <a:r>
              <a:rPr lang="ru-RU" sz="1900" dirty="0">
                <a:latin typeface="+mj-lt"/>
              </a:rPr>
              <a:t> </a:t>
            </a:r>
            <a:r>
              <a:rPr lang="ru-RU" sz="1900" dirty="0" err="1">
                <a:latin typeface="+mj-lt"/>
              </a:rPr>
              <a:t>обриси</a:t>
            </a:r>
            <a:r>
              <a:rPr lang="ru-RU" sz="1900" dirty="0">
                <a:latin typeface="+mj-lt"/>
              </a:rPr>
              <a:t> </a:t>
            </a:r>
            <a:r>
              <a:rPr lang="ru-RU" sz="1900" dirty="0" err="1">
                <a:latin typeface="+mj-lt"/>
              </a:rPr>
              <a:t>немовляти</a:t>
            </a:r>
            <a:r>
              <a:rPr lang="ru-RU" sz="1900" dirty="0">
                <a:latin typeface="+mj-lt"/>
              </a:rPr>
              <a:t>. </a:t>
            </a:r>
            <a:r>
              <a:rPr lang="ru-RU" sz="1900" dirty="0" smtClean="0">
                <a:latin typeface="+mj-lt"/>
              </a:rPr>
              <a:t> «</a:t>
            </a:r>
            <a:r>
              <a:rPr lang="ru-RU" sz="1900" dirty="0" err="1" smtClean="0">
                <a:latin typeface="+mj-lt"/>
              </a:rPr>
              <a:t>Бузьку</a:t>
            </a:r>
            <a:r>
              <a:rPr lang="ru-RU" sz="1900" dirty="0" smtClean="0">
                <a:latin typeface="+mj-lt"/>
              </a:rPr>
              <a:t>, </a:t>
            </a:r>
            <a:r>
              <a:rPr lang="ru-RU" sz="1900" dirty="0" err="1" smtClean="0">
                <a:latin typeface="+mj-lt"/>
              </a:rPr>
              <a:t>Бузьку</a:t>
            </a:r>
            <a:r>
              <a:rPr lang="ru-RU" sz="1900" dirty="0" smtClean="0">
                <a:latin typeface="+mj-lt"/>
              </a:rPr>
              <a:t>, принеси Маруську!» -гукали колись </a:t>
            </a:r>
            <a:r>
              <a:rPr lang="ru-RU" sz="1900" dirty="0" err="1" smtClean="0">
                <a:latin typeface="+mj-lt"/>
              </a:rPr>
              <a:t>услід</a:t>
            </a:r>
            <a:r>
              <a:rPr lang="ru-RU" sz="1900" dirty="0" smtClean="0">
                <a:latin typeface="+mj-lt"/>
              </a:rPr>
              <a:t> </a:t>
            </a:r>
            <a:r>
              <a:rPr lang="ru-RU" sz="1900" dirty="0" err="1" smtClean="0">
                <a:latin typeface="+mj-lt"/>
              </a:rPr>
              <a:t>лелеці</a:t>
            </a:r>
            <a:r>
              <a:rPr lang="ru-RU" sz="1900" dirty="0" smtClean="0">
                <a:latin typeface="+mj-lt"/>
              </a:rPr>
              <a:t> </a:t>
            </a:r>
            <a:r>
              <a:rPr lang="ru-RU" sz="1900" dirty="0" err="1" smtClean="0">
                <a:latin typeface="+mj-lt"/>
              </a:rPr>
              <a:t>діти</a:t>
            </a:r>
            <a:r>
              <a:rPr lang="ru-RU" sz="1900" dirty="0" smtClean="0">
                <a:latin typeface="+mj-lt"/>
              </a:rPr>
              <a:t>, </a:t>
            </a:r>
            <a:r>
              <a:rPr lang="ru-RU" sz="1900" dirty="0" err="1" smtClean="0">
                <a:latin typeface="+mj-lt"/>
              </a:rPr>
              <a:t>які</a:t>
            </a:r>
            <a:r>
              <a:rPr lang="ru-RU" sz="1900" dirty="0" smtClean="0">
                <a:latin typeface="+mj-lt"/>
              </a:rPr>
              <a:t> </a:t>
            </a:r>
            <a:r>
              <a:rPr lang="ru-RU" sz="1900" dirty="0" err="1" smtClean="0">
                <a:latin typeface="+mj-lt"/>
              </a:rPr>
              <a:t>х</a:t>
            </a:r>
            <a:r>
              <a:rPr lang="uk-UA" sz="1900" dirty="0">
                <a:latin typeface="+mj-lt"/>
              </a:rPr>
              <a:t>о</a:t>
            </a:r>
            <a:r>
              <a:rPr lang="ru-RU" sz="1900" dirty="0" err="1" smtClean="0">
                <a:latin typeface="+mj-lt"/>
              </a:rPr>
              <a:t>тіли</a:t>
            </a:r>
            <a:r>
              <a:rPr lang="ru-RU" sz="1900" dirty="0" smtClean="0">
                <a:latin typeface="+mj-lt"/>
              </a:rPr>
              <a:t> </a:t>
            </a:r>
            <a:r>
              <a:rPr lang="ru-RU" sz="1900" dirty="0" err="1" smtClean="0">
                <a:latin typeface="+mj-lt"/>
              </a:rPr>
              <a:t>мати</a:t>
            </a:r>
            <a:r>
              <a:rPr lang="ru-RU" sz="1900" dirty="0" smtClean="0">
                <a:latin typeface="+mj-lt"/>
              </a:rPr>
              <a:t> сестричку. </a:t>
            </a:r>
            <a:r>
              <a:rPr lang="ru-RU" sz="1900" dirty="0" err="1">
                <a:latin typeface="+mj-lt"/>
              </a:rPr>
              <a:t>Бусол</a:t>
            </a:r>
            <a:r>
              <a:rPr lang="ru-RU" sz="1900" dirty="0">
                <a:latin typeface="+mj-lt"/>
              </a:rPr>
              <a:t>, </a:t>
            </a:r>
            <a:r>
              <a:rPr lang="ru-RU" sz="1900" dirty="0" err="1">
                <a:latin typeface="+mj-lt"/>
              </a:rPr>
              <a:t>жабоїд</a:t>
            </a:r>
            <a:r>
              <a:rPr lang="ru-RU" sz="1900" dirty="0">
                <a:latin typeface="+mj-lt"/>
              </a:rPr>
              <a:t>, </a:t>
            </a:r>
            <a:r>
              <a:rPr lang="ru-RU" sz="1900" dirty="0" err="1">
                <a:latin typeface="+mj-lt"/>
              </a:rPr>
              <a:t>веселик</a:t>
            </a:r>
            <a:r>
              <a:rPr lang="ru-RU" sz="1900" dirty="0">
                <a:latin typeface="+mj-lt"/>
              </a:rPr>
              <a:t>, </a:t>
            </a:r>
            <a:r>
              <a:rPr lang="ru-RU" sz="1900" dirty="0" err="1">
                <a:latin typeface="+mj-lt"/>
              </a:rPr>
              <a:t>боцюн</a:t>
            </a:r>
            <a:r>
              <a:rPr lang="ru-RU" sz="1900" dirty="0">
                <a:latin typeface="+mj-lt"/>
              </a:rPr>
              <a:t>, </a:t>
            </a:r>
            <a:r>
              <a:rPr lang="ru-RU" sz="1900" dirty="0" err="1">
                <a:latin typeface="+mj-lt"/>
              </a:rPr>
              <a:t>гайстер</a:t>
            </a:r>
            <a:r>
              <a:rPr lang="ru-RU" sz="1900" dirty="0">
                <a:latin typeface="+mj-lt"/>
              </a:rPr>
              <a:t> — як </a:t>
            </a:r>
            <a:r>
              <a:rPr lang="ru-RU" sz="1900" dirty="0" err="1">
                <a:latin typeface="+mj-lt"/>
              </a:rPr>
              <a:t>тільки</a:t>
            </a:r>
            <a:r>
              <a:rPr lang="ru-RU" sz="1900" dirty="0">
                <a:latin typeface="+mj-lt"/>
              </a:rPr>
              <a:t> не </a:t>
            </a:r>
            <a:r>
              <a:rPr lang="ru-RU" sz="1900" dirty="0" err="1">
                <a:latin typeface="+mj-lt"/>
              </a:rPr>
              <a:t>називають</a:t>
            </a:r>
            <a:r>
              <a:rPr lang="ru-RU" sz="1900" dirty="0">
                <a:latin typeface="+mj-lt"/>
              </a:rPr>
              <a:t> </a:t>
            </a:r>
            <a:r>
              <a:rPr lang="ru-RU" sz="1900" dirty="0" err="1">
                <a:latin typeface="+mj-lt"/>
              </a:rPr>
              <a:t>лелеку</a:t>
            </a:r>
            <a:r>
              <a:rPr lang="ru-RU" sz="1900" dirty="0">
                <a:latin typeface="+mj-lt"/>
              </a:rPr>
              <a:t> в </a:t>
            </a:r>
            <a:r>
              <a:rPr lang="ru-RU" sz="1900" dirty="0" err="1">
                <a:latin typeface="+mj-lt"/>
              </a:rPr>
              <a:t>різних</a:t>
            </a:r>
            <a:r>
              <a:rPr lang="ru-RU" sz="1900" dirty="0">
                <a:latin typeface="+mj-lt"/>
              </a:rPr>
              <a:t> </a:t>
            </a:r>
            <a:r>
              <a:rPr lang="ru-RU" sz="1900" dirty="0" err="1">
                <a:latin typeface="+mj-lt"/>
              </a:rPr>
              <a:t>регіонах</a:t>
            </a:r>
            <a:r>
              <a:rPr lang="ru-RU" sz="1900" dirty="0">
                <a:latin typeface="+mj-lt"/>
              </a:rPr>
              <a:t> </a:t>
            </a:r>
            <a:r>
              <a:rPr lang="ru-RU" sz="1900" dirty="0" err="1">
                <a:latin typeface="+mj-lt"/>
              </a:rPr>
              <a:t>України</a:t>
            </a:r>
            <a:r>
              <a:rPr lang="ru-RU" sz="1900" dirty="0">
                <a:latin typeface="+mj-lt"/>
              </a:rPr>
              <a:t>. А на </a:t>
            </a:r>
            <a:r>
              <a:rPr lang="ru-RU" sz="1900" dirty="0" err="1">
                <a:latin typeface="+mj-lt"/>
              </a:rPr>
              <a:t>Житомирщині</a:t>
            </a:r>
            <a:r>
              <a:rPr lang="ru-RU" sz="1900" dirty="0">
                <a:latin typeface="+mj-lt"/>
              </a:rPr>
              <a:t> </a:t>
            </a:r>
            <a:r>
              <a:rPr lang="ru-RU" sz="1900" dirty="0" err="1">
                <a:latin typeface="+mj-lt"/>
              </a:rPr>
              <a:t>навіть</a:t>
            </a:r>
            <a:r>
              <a:rPr lang="ru-RU" sz="1900" dirty="0">
                <a:latin typeface="+mj-lt"/>
              </a:rPr>
              <a:t> </a:t>
            </a:r>
            <a:r>
              <a:rPr lang="ru-RU" sz="1900" dirty="0" err="1">
                <a:latin typeface="+mj-lt"/>
              </a:rPr>
              <a:t>існує</a:t>
            </a:r>
            <a:r>
              <a:rPr lang="ru-RU" sz="1900" dirty="0">
                <a:latin typeface="+mj-lt"/>
              </a:rPr>
              <a:t> </a:t>
            </a:r>
            <a:r>
              <a:rPr lang="ru-RU" sz="1900" dirty="0" err="1">
                <a:latin typeface="+mj-lt"/>
              </a:rPr>
              <a:t>повір’я</a:t>
            </a:r>
            <a:r>
              <a:rPr lang="ru-RU" sz="1900" dirty="0">
                <a:latin typeface="+mj-lt"/>
              </a:rPr>
              <a:t>, </a:t>
            </a:r>
            <a:r>
              <a:rPr lang="ru-RU" sz="1900" dirty="0" err="1">
                <a:latin typeface="+mj-lt"/>
              </a:rPr>
              <a:t>що</a:t>
            </a:r>
            <a:r>
              <a:rPr lang="ru-RU" sz="1900" dirty="0">
                <a:latin typeface="+mj-lt"/>
              </a:rPr>
              <a:t> </a:t>
            </a:r>
            <a:r>
              <a:rPr lang="ru-RU" sz="1900" dirty="0" err="1">
                <a:latin typeface="+mj-lt"/>
              </a:rPr>
              <a:t>лелеки</a:t>
            </a:r>
            <a:r>
              <a:rPr lang="ru-RU" sz="1900" dirty="0">
                <a:latin typeface="+mj-lt"/>
              </a:rPr>
              <a:t> </a:t>
            </a:r>
            <a:r>
              <a:rPr lang="ru-RU" sz="1900" dirty="0" err="1">
                <a:latin typeface="+mj-lt"/>
              </a:rPr>
              <a:t>мають</a:t>
            </a:r>
            <a:r>
              <a:rPr lang="ru-RU" sz="1900" dirty="0">
                <a:latin typeface="+mj-lt"/>
              </a:rPr>
              <a:t> </a:t>
            </a:r>
            <a:r>
              <a:rPr lang="ru-RU" sz="1900" dirty="0" err="1">
                <a:latin typeface="+mj-lt"/>
              </a:rPr>
              <a:t>людські</a:t>
            </a:r>
            <a:r>
              <a:rPr lang="ru-RU" sz="1900" dirty="0">
                <a:latin typeface="+mj-lt"/>
              </a:rPr>
              <a:t> </a:t>
            </a:r>
            <a:r>
              <a:rPr lang="ru-RU" sz="1900" dirty="0" err="1">
                <a:latin typeface="+mj-lt"/>
              </a:rPr>
              <a:t>імена</a:t>
            </a:r>
            <a:r>
              <a:rPr lang="ru-RU" sz="1900" dirty="0">
                <a:latin typeface="+mj-lt"/>
              </a:rPr>
              <a:t>. </a:t>
            </a:r>
            <a:r>
              <a:rPr lang="ru-RU" sz="1900" dirty="0" err="1">
                <a:latin typeface="+mj-lt"/>
              </a:rPr>
              <a:t>Тож</a:t>
            </a:r>
            <a:r>
              <a:rPr lang="ru-RU" sz="1900" dirty="0">
                <a:latin typeface="+mj-lt"/>
              </a:rPr>
              <a:t> </a:t>
            </a:r>
            <a:r>
              <a:rPr lang="ru-RU" sz="1900" dirty="0" err="1">
                <a:latin typeface="+mj-lt"/>
              </a:rPr>
              <a:t>якщо</a:t>
            </a:r>
            <a:r>
              <a:rPr lang="ru-RU" sz="1900" dirty="0">
                <a:latin typeface="+mj-lt"/>
              </a:rPr>
              <a:t> </a:t>
            </a:r>
            <a:r>
              <a:rPr lang="ru-RU" sz="1900" dirty="0" err="1">
                <a:latin typeface="+mj-lt"/>
              </a:rPr>
              <a:t>покликати</a:t>
            </a:r>
            <a:r>
              <a:rPr lang="ru-RU" sz="1900" dirty="0">
                <a:latin typeface="+mj-lt"/>
              </a:rPr>
              <a:t> птаха </a:t>
            </a:r>
            <a:r>
              <a:rPr lang="ru-RU" sz="1900" dirty="0" err="1">
                <a:latin typeface="+mj-lt"/>
              </a:rPr>
              <a:t>його</a:t>
            </a:r>
            <a:r>
              <a:rPr lang="ru-RU" sz="1900" dirty="0">
                <a:latin typeface="+mj-lt"/>
              </a:rPr>
              <a:t> </a:t>
            </a:r>
            <a:r>
              <a:rPr lang="ru-RU" sz="1900" dirty="0" err="1">
                <a:latin typeface="+mj-lt"/>
              </a:rPr>
              <a:t>іменем</a:t>
            </a:r>
            <a:r>
              <a:rPr lang="ru-RU" sz="1900" dirty="0">
                <a:latin typeface="+mj-lt"/>
              </a:rPr>
              <a:t>, </a:t>
            </a:r>
            <a:r>
              <a:rPr lang="ru-RU" sz="1900" dirty="0" err="1">
                <a:latin typeface="+mj-lt"/>
              </a:rPr>
              <a:t>він</a:t>
            </a:r>
            <a:r>
              <a:rPr lang="ru-RU" sz="1900" dirty="0">
                <a:latin typeface="+mj-lt"/>
              </a:rPr>
              <a:t> </a:t>
            </a:r>
            <a:r>
              <a:rPr lang="ru-RU" sz="1900" dirty="0" err="1">
                <a:latin typeface="+mj-lt"/>
              </a:rPr>
              <a:t>неодмінно</a:t>
            </a:r>
            <a:r>
              <a:rPr lang="ru-RU" sz="1900" dirty="0">
                <a:latin typeface="+mj-lt"/>
              </a:rPr>
              <a:t> </a:t>
            </a:r>
            <a:r>
              <a:rPr lang="ru-RU" sz="1900" dirty="0" err="1">
                <a:latin typeface="+mj-lt"/>
              </a:rPr>
              <a:t>поверне</a:t>
            </a:r>
            <a:r>
              <a:rPr lang="ru-RU" sz="1900" dirty="0">
                <a:latin typeface="+mj-lt"/>
              </a:rPr>
              <a:t> голову</a:t>
            </a:r>
            <a:r>
              <a:rPr lang="ru-RU" sz="2000" dirty="0" smtClean="0"/>
              <a:t>. </a:t>
            </a:r>
            <a:endParaRPr lang="ru-RU" sz="2000" dirty="0"/>
          </a:p>
        </p:txBody>
      </p:sp>
      <p:pic>
        <p:nvPicPr>
          <p:cNvPr id="3074" name="Picture 2" descr="C:\Documents and Settings\Uzers\Рабочий стол\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51920" y="260648"/>
            <a:ext cx="2560125" cy="2924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94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7158" y="571480"/>
            <a:ext cx="8229600" cy="4525963"/>
          </a:xfrm>
        </p:spPr>
        <p:txBody>
          <a:bodyPr>
            <a:normAutofit/>
          </a:bodyPr>
          <a:lstStyle/>
          <a:p>
            <a:r>
              <a:rPr lang="uk-UA" sz="1800" dirty="0" smtClean="0">
                <a:latin typeface="+mj-lt"/>
              </a:rPr>
              <a:t>У сучасному Луганську чимало </a:t>
            </a:r>
            <a:r>
              <a:rPr lang="uk-UA" sz="1800" dirty="0" err="1" smtClean="0">
                <a:latin typeface="+mj-lt"/>
              </a:rPr>
              <a:t>пам</a:t>
            </a:r>
            <a:r>
              <a:rPr lang="en-US" sz="1800" dirty="0" smtClean="0">
                <a:latin typeface="+mj-lt"/>
              </a:rPr>
              <a:t>’</a:t>
            </a:r>
            <a:r>
              <a:rPr lang="uk-UA" sz="1800" dirty="0" err="1" smtClean="0">
                <a:latin typeface="+mj-lt"/>
              </a:rPr>
              <a:t>ятників</a:t>
            </a:r>
            <a:r>
              <a:rPr lang="uk-UA" sz="1800" dirty="0" smtClean="0">
                <a:latin typeface="+mj-lt"/>
              </a:rPr>
              <a:t>, різноманітних скульптур. Вражає меморіал</a:t>
            </a:r>
            <a:r>
              <a:rPr lang="ru-RU" sz="1800" dirty="0" smtClean="0">
                <a:latin typeface="+mj-lt"/>
              </a:rPr>
              <a:t> </a:t>
            </a:r>
            <a:r>
              <a:rPr lang="ru-RU" sz="1800" dirty="0">
                <a:latin typeface="+mj-lt"/>
              </a:rPr>
              <a:t>«</a:t>
            </a:r>
            <a:r>
              <a:rPr lang="ru-RU" sz="1800" dirty="0" err="1">
                <a:latin typeface="+mj-lt"/>
              </a:rPr>
              <a:t>Чорнобильська</a:t>
            </a:r>
            <a:r>
              <a:rPr lang="ru-RU" sz="1800" dirty="0">
                <a:latin typeface="+mj-lt"/>
              </a:rPr>
              <a:t> </a:t>
            </a:r>
            <a:r>
              <a:rPr lang="ru-RU" sz="1800" dirty="0" err="1">
                <a:latin typeface="+mj-lt"/>
              </a:rPr>
              <a:t>лелека</a:t>
            </a:r>
            <a:r>
              <a:rPr lang="ru-RU" sz="1800" dirty="0" smtClean="0">
                <a:latin typeface="+mj-lt"/>
              </a:rPr>
              <a:t>», </a:t>
            </a:r>
            <a:r>
              <a:rPr lang="ru-RU" sz="1800" dirty="0" err="1" smtClean="0">
                <a:latin typeface="+mj-lt"/>
              </a:rPr>
              <a:t>який</a:t>
            </a:r>
            <a:r>
              <a:rPr lang="ru-RU" sz="1800" dirty="0" smtClean="0">
                <a:latin typeface="+mj-lt"/>
              </a:rPr>
              <a:t> </a:t>
            </a:r>
            <a:r>
              <a:rPr lang="ru-RU" sz="1800" dirty="0" err="1" smtClean="0">
                <a:latin typeface="+mj-lt"/>
              </a:rPr>
              <a:t>встановлено</a:t>
            </a:r>
            <a:r>
              <a:rPr lang="ru-RU" sz="1800" dirty="0" smtClean="0">
                <a:latin typeface="+mj-lt"/>
              </a:rPr>
              <a:t> </a:t>
            </a:r>
            <a:r>
              <a:rPr lang="ru-RU" sz="1800" dirty="0">
                <a:latin typeface="+mj-lt"/>
              </a:rPr>
              <a:t>на </a:t>
            </a:r>
            <a:r>
              <a:rPr lang="ru-RU" sz="1800" dirty="0" err="1">
                <a:latin typeface="+mj-lt"/>
              </a:rPr>
              <a:t>вшанування</a:t>
            </a:r>
            <a:r>
              <a:rPr lang="ru-RU" sz="1800" dirty="0">
                <a:latin typeface="+mj-lt"/>
              </a:rPr>
              <a:t> </a:t>
            </a:r>
            <a:r>
              <a:rPr lang="ru-RU" sz="1800" dirty="0" err="1">
                <a:latin typeface="+mj-lt"/>
              </a:rPr>
              <a:t>загиблих</a:t>
            </a:r>
            <a:r>
              <a:rPr lang="ru-RU" sz="1800" dirty="0">
                <a:latin typeface="+mj-lt"/>
              </a:rPr>
              <a:t> </a:t>
            </a:r>
            <a:r>
              <a:rPr lang="ru-RU" sz="1800" dirty="0" err="1">
                <a:latin typeface="+mj-lt"/>
              </a:rPr>
              <a:t>під</a:t>
            </a:r>
            <a:r>
              <a:rPr lang="ru-RU" sz="1800" dirty="0">
                <a:latin typeface="+mj-lt"/>
              </a:rPr>
              <a:t> час </a:t>
            </a:r>
            <a:r>
              <a:rPr lang="ru-RU" sz="1800" dirty="0" err="1">
                <a:latin typeface="+mj-lt"/>
              </a:rPr>
              <a:t>ліквідації</a:t>
            </a:r>
            <a:r>
              <a:rPr lang="ru-RU" sz="1800" dirty="0">
                <a:latin typeface="+mj-lt"/>
              </a:rPr>
              <a:t> </a:t>
            </a:r>
            <a:r>
              <a:rPr lang="ru-RU" sz="1800" dirty="0" err="1">
                <a:latin typeface="+mj-lt"/>
              </a:rPr>
              <a:t>наслідків</a:t>
            </a:r>
            <a:r>
              <a:rPr lang="ru-RU" sz="1800" dirty="0">
                <a:latin typeface="+mj-lt"/>
              </a:rPr>
              <a:t> </a:t>
            </a:r>
            <a:r>
              <a:rPr lang="ru-RU" sz="1800" dirty="0" err="1">
                <a:latin typeface="+mj-lt"/>
              </a:rPr>
              <a:t>Чорнобильської</a:t>
            </a:r>
            <a:r>
              <a:rPr lang="ru-RU" sz="1800" dirty="0">
                <a:latin typeface="+mj-lt"/>
              </a:rPr>
              <a:t> </a:t>
            </a:r>
            <a:r>
              <a:rPr lang="ru-RU" sz="1800" dirty="0" err="1" smtClean="0">
                <a:latin typeface="+mj-lt"/>
              </a:rPr>
              <a:t>катастрофи</a:t>
            </a:r>
            <a:r>
              <a:rPr lang="ru-RU" sz="1800" dirty="0" smtClean="0">
                <a:latin typeface="+mj-lt"/>
              </a:rPr>
              <a:t>. </a:t>
            </a:r>
            <a:r>
              <a:rPr lang="ru-RU" sz="1800" dirty="0" err="1" smtClean="0">
                <a:latin typeface="+mj-lt"/>
              </a:rPr>
              <a:t>Меморіал</a:t>
            </a:r>
            <a:r>
              <a:rPr lang="ru-RU" sz="1800" dirty="0" smtClean="0">
                <a:latin typeface="+mj-lt"/>
              </a:rPr>
              <a:t>  </a:t>
            </a:r>
            <a:r>
              <a:rPr lang="ru-RU" sz="1800" dirty="0" err="1">
                <a:latin typeface="+mj-lt"/>
              </a:rPr>
              <a:t>було</a:t>
            </a:r>
            <a:r>
              <a:rPr lang="ru-RU" sz="1800" dirty="0">
                <a:latin typeface="+mj-lt"/>
              </a:rPr>
              <a:t> </a:t>
            </a:r>
            <a:r>
              <a:rPr lang="ru-RU" sz="1800" dirty="0" err="1">
                <a:latin typeface="+mj-lt"/>
              </a:rPr>
              <a:t>відкрито</a:t>
            </a:r>
            <a:r>
              <a:rPr lang="ru-RU" sz="1800" dirty="0">
                <a:latin typeface="+mj-lt"/>
              </a:rPr>
              <a:t> 25 </a:t>
            </a:r>
            <a:r>
              <a:rPr lang="ru-RU" sz="1800" dirty="0" err="1">
                <a:latin typeface="+mj-lt"/>
              </a:rPr>
              <a:t>квітня</a:t>
            </a:r>
            <a:r>
              <a:rPr lang="ru-RU" sz="1800" dirty="0">
                <a:latin typeface="+mj-lt"/>
              </a:rPr>
              <a:t> 2001 року до 15-х </a:t>
            </a:r>
            <a:r>
              <a:rPr lang="ru-RU" sz="1800" dirty="0" err="1">
                <a:latin typeface="+mj-lt"/>
              </a:rPr>
              <a:t>роковин</a:t>
            </a:r>
            <a:r>
              <a:rPr lang="ru-RU" sz="1800" dirty="0">
                <a:latin typeface="+mj-lt"/>
              </a:rPr>
              <a:t> </a:t>
            </a:r>
            <a:r>
              <a:rPr lang="ru-RU" sz="1800" dirty="0" err="1">
                <a:latin typeface="+mj-lt"/>
              </a:rPr>
              <a:t>трагедії</a:t>
            </a:r>
            <a:r>
              <a:rPr lang="ru-RU" sz="1800" dirty="0">
                <a:latin typeface="+mj-lt"/>
              </a:rPr>
              <a:t>. </a:t>
            </a:r>
            <a:r>
              <a:rPr lang="ru-RU" sz="1800" dirty="0" err="1">
                <a:latin typeface="+mj-lt"/>
              </a:rPr>
              <a:t>Автори</a:t>
            </a:r>
            <a:r>
              <a:rPr lang="ru-RU" sz="1800" dirty="0">
                <a:latin typeface="+mj-lt"/>
              </a:rPr>
              <a:t> </a:t>
            </a:r>
            <a:r>
              <a:rPr lang="ru-RU" sz="1800" dirty="0" err="1">
                <a:latin typeface="+mj-lt"/>
              </a:rPr>
              <a:t>пам'ятника</a:t>
            </a:r>
            <a:r>
              <a:rPr lang="ru-RU" sz="1800" dirty="0">
                <a:latin typeface="+mj-lt"/>
              </a:rPr>
              <a:t> — скульптор, </a:t>
            </a:r>
            <a:r>
              <a:rPr lang="ru-RU" sz="1800" dirty="0" err="1">
                <a:latin typeface="+mj-lt"/>
              </a:rPr>
              <a:t>заслужений</a:t>
            </a:r>
            <a:r>
              <a:rPr lang="ru-RU" sz="1800" dirty="0">
                <a:latin typeface="+mj-lt"/>
              </a:rPr>
              <a:t> художник </a:t>
            </a:r>
            <a:r>
              <a:rPr lang="ru-RU" sz="1800" dirty="0" err="1">
                <a:latin typeface="+mj-lt"/>
              </a:rPr>
              <a:t>України</a:t>
            </a:r>
            <a:r>
              <a:rPr lang="ru-RU" sz="1800" dirty="0">
                <a:latin typeface="+mj-lt"/>
              </a:rPr>
              <a:t> Є. Чумак, Н. А. </a:t>
            </a:r>
            <a:r>
              <a:rPr lang="ru-RU" sz="1800" dirty="0" err="1" smtClean="0">
                <a:latin typeface="+mj-lt"/>
              </a:rPr>
              <a:t>Монастирська</a:t>
            </a:r>
            <a:endParaRPr lang="ru-RU" sz="1800" dirty="0">
              <a:latin typeface="+mj-lt"/>
            </a:endParaRPr>
          </a:p>
          <a:p>
            <a:endParaRPr lang="ru-RU" sz="2000" dirty="0" smtClean="0"/>
          </a:p>
          <a:p>
            <a:endParaRPr lang="ru-RU" dirty="0"/>
          </a:p>
          <a:p>
            <a:endParaRPr lang="ru-RU" dirty="0" smtClean="0"/>
          </a:p>
          <a:p>
            <a:endParaRPr lang="ru-RU"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57620" y="2932316"/>
            <a:ext cx="4559801" cy="3552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9814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endParaRPr lang="uk-UA" dirty="0" smtClean="0"/>
          </a:p>
          <a:p>
            <a:endParaRPr lang="uk-UA" dirty="0"/>
          </a:p>
          <a:p>
            <a:endParaRPr lang="uk-UA" dirty="0" smtClean="0"/>
          </a:p>
          <a:p>
            <a:endParaRPr lang="uk-UA" dirty="0"/>
          </a:p>
          <a:p>
            <a:endParaRPr lang="uk-UA" dirty="0" smtClean="0"/>
          </a:p>
          <a:p>
            <a:r>
              <a:rPr lang="uk-UA" sz="1800" dirty="0" smtClean="0">
                <a:latin typeface="+mj-lt"/>
              </a:rPr>
              <a:t>Біля палацу новонароджених у місті </a:t>
            </a:r>
            <a:r>
              <a:rPr lang="uk-UA" sz="1800" dirty="0" err="1" smtClean="0">
                <a:latin typeface="+mj-lt"/>
              </a:rPr>
              <a:t>Симферопіль</a:t>
            </a:r>
            <a:r>
              <a:rPr lang="uk-UA" sz="1800" dirty="0" smtClean="0">
                <a:latin typeface="+mj-lt"/>
              </a:rPr>
              <a:t> (Україна) </a:t>
            </a:r>
            <a:r>
              <a:rPr lang="uk-UA" sz="1800" dirty="0">
                <a:latin typeface="+mj-lt"/>
              </a:rPr>
              <a:t>є </a:t>
            </a:r>
            <a:r>
              <a:rPr lang="uk-UA" sz="1800" dirty="0" smtClean="0">
                <a:latin typeface="+mj-lt"/>
              </a:rPr>
              <a:t>пам‘ятник лелеці. Лелека, що оселився біля палацу, став  символом народження та родючості. </a:t>
            </a:r>
            <a:r>
              <a:rPr lang="uk-UA" sz="1800" dirty="0">
                <a:latin typeface="+mj-lt"/>
              </a:rPr>
              <a:t>Є повір'я</a:t>
            </a:r>
            <a:r>
              <a:rPr lang="uk-UA" sz="1800" dirty="0" smtClean="0">
                <a:latin typeface="+mj-lt"/>
              </a:rPr>
              <a:t>, якщо доторкнутися до птаха, він принесе бажану вагітність жінці та можливість стати батьком чоловікові. </a:t>
            </a:r>
            <a:endParaRPr lang="ru-RU" sz="1800" dirty="0">
              <a:latin typeface="+mj-lt"/>
            </a:endParaRPr>
          </a:p>
        </p:txBody>
      </p:sp>
      <p:pic>
        <p:nvPicPr>
          <p:cNvPr id="5122" name="Picture 2" descr="C:\Documents and Settings\Uzers\Рабочий стол\50198.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00298" y="1142984"/>
            <a:ext cx="4138800" cy="31041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8494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5786" y="1571612"/>
            <a:ext cx="8229600" cy="4525963"/>
          </a:xfrm>
        </p:spPr>
        <p:txBody>
          <a:bodyPr>
            <a:normAutofit/>
          </a:bodyPr>
          <a:lstStyle/>
          <a:p>
            <a:endParaRPr lang="uk-UA" dirty="0" smtClean="0"/>
          </a:p>
          <a:p>
            <a:endParaRPr lang="en-US" dirty="0" smtClean="0"/>
          </a:p>
          <a:p>
            <a:pPr lvl="6">
              <a:buNone/>
            </a:pPr>
            <a:endParaRPr lang="uk-UA" sz="1800" dirty="0">
              <a:latin typeface="+mj-lt"/>
            </a:endParaRPr>
          </a:p>
          <a:p>
            <a:pPr lvl="6">
              <a:buNone/>
            </a:pPr>
            <a:endParaRPr lang="uk-UA" sz="1800" dirty="0" smtClean="0">
              <a:latin typeface="+mj-lt"/>
            </a:endParaRPr>
          </a:p>
          <a:p>
            <a:pPr lvl="6">
              <a:buNone/>
            </a:pPr>
            <a:r>
              <a:rPr lang="uk-UA" sz="1800" dirty="0" err="1" smtClean="0">
                <a:latin typeface="+mj-lt"/>
              </a:rPr>
              <a:t>Пам</a:t>
            </a:r>
            <a:r>
              <a:rPr lang="en-US" sz="1800" dirty="0" smtClean="0">
                <a:latin typeface="+mj-lt"/>
              </a:rPr>
              <a:t>’</a:t>
            </a:r>
            <a:r>
              <a:rPr lang="uk-UA" sz="1800" dirty="0" err="1" smtClean="0">
                <a:latin typeface="+mj-lt"/>
              </a:rPr>
              <a:t>ятник</a:t>
            </a:r>
            <a:r>
              <a:rPr lang="uk-UA" sz="1800" dirty="0" smtClean="0">
                <a:latin typeface="+mj-lt"/>
              </a:rPr>
              <a:t> лелекам у центральному міському</a:t>
            </a:r>
          </a:p>
          <a:p>
            <a:pPr marL="0" indent="0">
              <a:buNone/>
            </a:pPr>
            <a:r>
              <a:rPr lang="uk-UA" sz="1800" dirty="0" smtClean="0">
                <a:latin typeface="+mj-lt"/>
              </a:rPr>
              <a:t>п</a:t>
            </a:r>
            <a:r>
              <a:rPr lang="uk-UA" sz="1800" dirty="0" smtClean="0">
                <a:latin typeface="+mj-lt"/>
              </a:rPr>
              <a:t>арку </a:t>
            </a:r>
            <a:r>
              <a:rPr lang="uk-UA" sz="1800" dirty="0" smtClean="0">
                <a:latin typeface="+mj-lt"/>
              </a:rPr>
              <a:t>міста Вінниці. Дві дерев</a:t>
            </a:r>
            <a:r>
              <a:rPr lang="en-US" sz="1800" dirty="0" smtClean="0">
                <a:latin typeface="+mj-lt"/>
              </a:rPr>
              <a:t>’</a:t>
            </a:r>
            <a:r>
              <a:rPr lang="uk-UA" sz="1800" dirty="0" err="1" smtClean="0">
                <a:latin typeface="+mj-lt"/>
              </a:rPr>
              <a:t>яні</a:t>
            </a:r>
            <a:r>
              <a:rPr lang="uk-UA" sz="1800" dirty="0" smtClean="0">
                <a:latin typeface="+mj-lt"/>
              </a:rPr>
              <a:t> скульптури птахів прикрашають мальовничий затишний парк. Вінничани кажуть, що ці скульптури мають магічні властивості. Містяни переконані, що чорногузи селяться тільки в хороших, працьовитих людей, а домівки злих та лінивих оминають. Вінничани вірять, що в їх місті завжди буде мир, лад та добробут.</a:t>
            </a:r>
            <a:endParaRPr lang="ru-RU" sz="1800" dirty="0">
              <a:latin typeface="+mj-lt"/>
            </a:endParaRPr>
          </a:p>
        </p:txBody>
      </p:sp>
      <p:pic>
        <p:nvPicPr>
          <p:cNvPr id="7170" name="Picture 2" descr="C:\Documents and Settings\Uzers\Рабочий стол\18468752_asrtLBZ_v_NghUV-nDa4QXV9hY9-fPYfrZfXBUYQ5t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86050" y="253960"/>
            <a:ext cx="3000396" cy="3000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944431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355</Words>
  <Application>Microsoft Office PowerPoint</Application>
  <PresentationFormat>Экран (4:3)</PresentationFormat>
  <Paragraphs>33</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Урок позакласного читання Образ України, ідея нерозривної єдності з рідною землею, алегоричність образів у творі Арсена Леонідовича Зінченка “Дорога у вирій”</vt:lpstr>
      <vt:lpstr>  Тільки в ріднім краї будете багаті, Не шукайте слави по чужих світах. Наша рідна хата ласкою багата, Там стара тополя, там смачна вода, Мами ніжна мова, зірка вечорова, Втомленого батька золоті слова…     Любов Черткова “Батьків заповіт”</vt:lpstr>
      <vt:lpstr>Зінченко Арсен Леонідович, завідувач кафедри історії України та методики навчання  Київського університету імені Бориса Грінченка,  доктор історичних наук, професор</vt:lpstr>
      <vt:lpstr>З радістю зустрічаєм лелек навесні Про них ми складаєм легенди, пісні Довірливі, вірні рідній землі Їх люблять дорослі і діти малі. Лелека – красивий, великий птах Домівка його – дерева, дах. Прилетить наш лелека плавно, велично Сяде в гніздо упевнено, звично. Кле-кле-кле – залунає в окрузі, – Я вже повернувсь, вдома я, друзі! </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позакласного читання Образ України, ідея нерозривної єдності з рідною землею, алегоричність образів у творі Арсена Леонідовича Зінченка “Дорога у вирій”</dc:title>
  <dc:creator>Александр</dc:creator>
  <cp:lastModifiedBy>Александр</cp:lastModifiedBy>
  <cp:revision>12</cp:revision>
  <dcterms:created xsi:type="dcterms:W3CDTF">2017-02-14T19:43:26Z</dcterms:created>
  <dcterms:modified xsi:type="dcterms:W3CDTF">2017-04-11T20:56:06Z</dcterms:modified>
</cp:coreProperties>
</file>