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DE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3" autoAdjust="0"/>
    <p:restoredTop sz="94650" autoAdjust="0"/>
  </p:normalViewPr>
  <p:slideViewPr>
    <p:cSldViewPr>
      <p:cViewPr varScale="1">
        <p:scale>
          <a:sx n="91" d="100"/>
          <a:sy n="91" d="100"/>
        </p:scale>
        <p:origin x="-69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96D47-8F8C-4F2F-807C-56BDEA599F8A}" type="datetimeFigureOut">
              <a:rPr lang="ru-RU" smtClean="0"/>
              <a:pPr/>
              <a:t>29.11.2014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2ADBA6-E207-4582-96E5-D9B99F1EF8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Баклажан</a:t>
            </a:r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ADBA6-E207-4582-96E5-D9B99F1EF85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18F4-DBFB-4051-B12F-30F31707DD36}" type="datetimeFigureOut">
              <a:rPr lang="ru-RU" smtClean="0"/>
              <a:pPr/>
              <a:t>29.11.2014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A860-EC57-43CE-A92E-AF0E327D75E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18F4-DBFB-4051-B12F-30F31707DD36}" type="datetimeFigureOut">
              <a:rPr lang="ru-RU" smtClean="0"/>
              <a:pPr/>
              <a:t>29.11.2014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A860-EC57-43CE-A92E-AF0E327D75E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18F4-DBFB-4051-B12F-30F31707DD36}" type="datetimeFigureOut">
              <a:rPr lang="ru-RU" smtClean="0"/>
              <a:pPr/>
              <a:t>29.11.2014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A860-EC57-43CE-A92E-AF0E327D75E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18F4-DBFB-4051-B12F-30F31707DD36}" type="datetimeFigureOut">
              <a:rPr lang="ru-RU" smtClean="0"/>
              <a:pPr/>
              <a:t>29.11.2014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A860-EC57-43CE-A92E-AF0E327D75E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18F4-DBFB-4051-B12F-30F31707DD36}" type="datetimeFigureOut">
              <a:rPr lang="ru-RU" smtClean="0"/>
              <a:pPr/>
              <a:t>29.11.2014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A860-EC57-43CE-A92E-AF0E327D75E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18F4-DBFB-4051-B12F-30F31707DD36}" type="datetimeFigureOut">
              <a:rPr lang="ru-RU" smtClean="0"/>
              <a:pPr/>
              <a:t>29.11.2014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A860-EC57-43CE-A92E-AF0E327D75E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18F4-DBFB-4051-B12F-30F31707DD36}" type="datetimeFigureOut">
              <a:rPr lang="ru-RU" smtClean="0"/>
              <a:pPr/>
              <a:t>29.11.2014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A860-EC57-43CE-A92E-AF0E327D75E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18F4-DBFB-4051-B12F-30F31707DD36}" type="datetimeFigureOut">
              <a:rPr lang="ru-RU" smtClean="0"/>
              <a:pPr/>
              <a:t>29.11.2014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A860-EC57-43CE-A92E-AF0E327D75E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18F4-DBFB-4051-B12F-30F31707DD36}" type="datetimeFigureOut">
              <a:rPr lang="ru-RU" smtClean="0"/>
              <a:pPr/>
              <a:t>29.11.2014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A860-EC57-43CE-A92E-AF0E327D75E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818F4-DBFB-4051-B12F-30F31707DD36}" type="datetimeFigureOut">
              <a:rPr lang="ru-RU" smtClean="0"/>
              <a:pPr/>
              <a:t>29.11.2014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A860-EC57-43CE-A92E-AF0E327D75E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A3818F4-DBFB-4051-B12F-30F31707DD36}" type="datetimeFigureOut">
              <a:rPr lang="ru-RU" smtClean="0"/>
              <a:pPr/>
              <a:t>29.11.2014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825A860-EC57-43CE-A92E-AF0E327D75E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A3818F4-DBFB-4051-B12F-30F31707DD36}" type="datetimeFigureOut">
              <a:rPr lang="ru-RU" smtClean="0"/>
              <a:pPr/>
              <a:t>29.11.2014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825A860-EC57-43CE-A92E-AF0E327D75E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8193622" cy="978408"/>
          </a:xfrm>
        </p:spPr>
        <p:txBody>
          <a:bodyPr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extrusionH="57150" contourW="12700" prstMaterial="matte">
              <a:bevelT w="38100" h="38100" prst="slope"/>
              <a:bevelB w="38100" h="38100"/>
              <a:extrusionClr>
                <a:srgbClr val="FFFF00"/>
              </a:extrusionClr>
              <a:contourClr>
                <a:srgbClr val="00B050"/>
              </a:contourClr>
            </a:sp3d>
          </a:bodyPr>
          <a:lstStyle/>
          <a:p>
            <a:r>
              <a:rPr lang="uk-UA" sz="4800" b="1" i="1" dirty="0" smtClean="0">
                <a:ln w="22225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50800" dir="7380000" sx="30000" sy="30000" algn="ctr" rotWithShape="0">
                    <a:srgbClr val="000000">
                      <a:alpha val="43137"/>
                    </a:srgbClr>
                  </a:outerShdw>
                </a:effectLst>
              </a:rPr>
              <a:t>Мандрівка в країну </a:t>
            </a:r>
            <a:r>
              <a:rPr lang="uk-UA" sz="4800" b="1" i="1" dirty="0" err="1" smtClean="0">
                <a:ln w="22225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50800" dir="7380000" sx="30000" sy="30000" algn="ctr" rotWithShape="0">
                    <a:srgbClr val="000000">
                      <a:alpha val="43137"/>
                    </a:srgbClr>
                  </a:outerShdw>
                </a:effectLst>
              </a:rPr>
              <a:t>Букварію</a:t>
            </a:r>
            <a:endParaRPr lang="ru-RU" sz="4800" b="1" i="1" dirty="0">
              <a:ln w="22225" cmpd="sng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50800" dist="50800" dir="7380000" sx="30000" sy="30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 descr="f0c7a5eb5ddf.gif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1333" b="21333"/>
          <a:stretch>
            <a:fillRect/>
          </a:stretch>
        </p:blipFill>
        <p:spPr>
          <a:xfrm>
            <a:off x="0" y="1484808"/>
            <a:ext cx="9144000" cy="537319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500" dirty="0" smtClean="0">
                <a:solidFill>
                  <a:srgbClr val="FFFF00"/>
                </a:solidFill>
              </a:rPr>
              <a:t>Молодці!</a:t>
            </a:r>
            <a:endParaRPr lang="ru-RU" sz="6500" dirty="0">
              <a:solidFill>
                <a:srgbClr val="FFFF00"/>
              </a:solidFill>
            </a:endParaRPr>
          </a:p>
        </p:txBody>
      </p:sp>
      <p:pic>
        <p:nvPicPr>
          <p:cNvPr id="4" name="Содержимое 3" descr="a3bbd4f7bcf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1785926"/>
            <a:ext cx="6357982" cy="4697413"/>
          </a:xfrm>
          <a:solidFill>
            <a:srgbClr val="00B0F0"/>
          </a:solidFill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7200" dirty="0" err="1" smtClean="0"/>
              <a:t>“Мовна</a:t>
            </a:r>
            <a:r>
              <a:rPr lang="uk-UA" sz="7200" dirty="0" smtClean="0"/>
              <a:t> </a:t>
            </a:r>
            <a:r>
              <a:rPr lang="uk-UA" sz="7200" dirty="0" err="1" smtClean="0"/>
              <a:t>розминка”</a:t>
            </a:r>
            <a:endParaRPr lang="ru-RU" sz="7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85926"/>
            <a:ext cx="8786874" cy="4839923"/>
          </a:xfrm>
          <a:solidFill>
            <a:srgbClr val="FFC000"/>
          </a:solidFill>
          <a:ln>
            <a:solidFill>
              <a:srgbClr val="7030A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r>
              <a:rPr lang="uk-UA" sz="4400" b="1" i="1" dirty="0" smtClean="0"/>
              <a:t>Гра </a:t>
            </a:r>
            <a:r>
              <a:rPr lang="uk-UA" sz="4400" b="1" i="1" dirty="0" err="1" smtClean="0"/>
              <a:t>“Хто</a:t>
            </a:r>
            <a:r>
              <a:rPr lang="uk-UA" sz="4400" b="1" i="1" dirty="0" smtClean="0"/>
              <a:t> як </a:t>
            </a:r>
            <a:r>
              <a:rPr lang="uk-UA" sz="4400" b="1" i="1" dirty="0" err="1" smtClean="0"/>
              <a:t>говорить”</a:t>
            </a:r>
            <a:endParaRPr lang="ru-RU" sz="4400" b="1" i="1" dirty="0"/>
          </a:p>
        </p:txBody>
      </p:sp>
      <p:pic>
        <p:nvPicPr>
          <p:cNvPr id="5" name="Рисунок 4" descr="vorona3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643182"/>
            <a:ext cx="4071966" cy="3053974"/>
          </a:xfrm>
          <a:prstGeom prst="rect">
            <a:avLst/>
          </a:prstGeom>
        </p:spPr>
      </p:pic>
      <p:pic>
        <p:nvPicPr>
          <p:cNvPr id="6" name="Рисунок 5" descr="8-marta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3071810"/>
            <a:ext cx="4019987" cy="331651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5500" i="1" dirty="0" smtClean="0">
                <a:ln cap="rnd" cmpd="sng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outerShdw blurRad="50800" dist="50800" dir="5400000" sx="58000" sy="58000" algn="ctr" rotWithShape="0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uk-UA" sz="5500" i="1" dirty="0" err="1" smtClean="0">
                <a:ln cap="rnd" cmpd="sng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outerShdw blurRad="50800" dist="50800" dir="5400000" sx="58000" sy="58000" algn="ctr" rotWithShape="0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uk-UA" sz="6100" i="1" dirty="0" err="1" smtClean="0">
                <a:ln cap="rnd" cmpd="sng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outerShdw blurRad="50800" dist="50800" dir="5400000" sx="58000" sy="58000" algn="ctr" rotWithShape="0">
                    <a:srgbClr val="000000">
                      <a:alpha val="43137"/>
                    </a:srgbClr>
                  </a:outerShdw>
                </a:effectLst>
              </a:rPr>
              <a:t>Стежинка</a:t>
            </a:r>
            <a:r>
              <a:rPr lang="uk-UA" sz="6100" i="1" dirty="0" smtClean="0">
                <a:ln cap="rnd" cmpd="sng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outerShdw blurRad="50800" dist="50800" dir="5400000" sx="58000" sy="58000" algn="ctr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6100" i="1" dirty="0" err="1" smtClean="0">
                <a:ln cap="rnd" cmpd="sng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outerShdw blurRad="50800" dist="50800" dir="5400000" sx="58000" sy="58000" algn="ctr" rotWithShape="0">
                    <a:srgbClr val="000000">
                      <a:alpha val="43137"/>
                    </a:srgbClr>
                  </a:outerShdw>
                </a:effectLst>
              </a:rPr>
              <a:t>скоромовок”</a:t>
            </a:r>
            <a:endParaRPr lang="ru-RU" sz="6100" i="1" dirty="0">
              <a:ln cap="rnd" cmpd="sng">
                <a:solidFill>
                  <a:srgbClr val="FF0000"/>
                </a:solidFill>
              </a:ln>
              <a:solidFill>
                <a:srgbClr val="FFFF00"/>
              </a:solidFill>
              <a:effectLst>
                <a:outerShdw blurRad="50800" dist="50800" dir="5400000" sx="58000" sy="58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uk-UA" sz="6000" b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</a:rPr>
              <a:t>Бив баран у барабан,</a:t>
            </a:r>
          </a:p>
          <a:p>
            <a:pPr algn="ctr"/>
            <a:r>
              <a:rPr lang="uk-UA" sz="6000" b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</a:rPr>
              <a:t>А бобер у бубон.</a:t>
            </a:r>
          </a:p>
          <a:p>
            <a:pPr algn="ctr"/>
            <a:r>
              <a:rPr lang="uk-UA" sz="6000" b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</a:rPr>
              <a:t>Потомилися обидва,</a:t>
            </a:r>
          </a:p>
          <a:p>
            <a:pPr algn="ctr"/>
            <a:r>
              <a:rPr lang="uk-UA" sz="6000" b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</a:rPr>
              <a:t>Більше </a:t>
            </a:r>
            <a:r>
              <a:rPr lang="uk-UA" sz="6000" b="1" dirty="0" err="1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</a:rPr>
              <a:t>бить</a:t>
            </a:r>
            <a:r>
              <a:rPr lang="uk-UA" sz="6000" b="1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</a:rPr>
              <a:t> не будуть.</a:t>
            </a:r>
            <a:endParaRPr lang="ru-RU" sz="6000" b="1" dirty="0">
              <a:ln>
                <a:solidFill>
                  <a:srgbClr val="FF00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7200" dirty="0" err="1" smtClean="0"/>
              <a:t>“Складова”</a:t>
            </a:r>
            <a:endParaRPr lang="ru-RU" sz="7200" dirty="0"/>
          </a:p>
        </p:txBody>
      </p:sp>
      <p:pic>
        <p:nvPicPr>
          <p:cNvPr id="4" name="Содержимое 3" descr="1190925005_5305_juicedrop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714488"/>
            <a:ext cx="4762500" cy="310515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  <p:pic>
        <p:nvPicPr>
          <p:cNvPr id="5" name="Рисунок 4" descr="imgpreview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3071810"/>
            <a:ext cx="3857652" cy="337093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uk-UA" sz="7200" i="1" dirty="0" smtClean="0"/>
              <a:t>         </a:t>
            </a:r>
            <a:r>
              <a:rPr lang="uk-UA" sz="7200" i="1" dirty="0" err="1" smtClean="0"/>
              <a:t>Словоманія</a:t>
            </a:r>
            <a:endParaRPr lang="ru-RU" sz="72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  <a:ln w="76200">
            <a:solidFill>
              <a:srgbClr val="FFFF00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uk-UA" sz="5400" b="1" i="1" dirty="0" smtClean="0">
                <a:solidFill>
                  <a:srgbClr val="FFFF00"/>
                </a:solidFill>
              </a:rPr>
              <a:t>Банан     білка</a:t>
            </a:r>
          </a:p>
          <a:p>
            <a:pPr lvl="3">
              <a:buNone/>
            </a:pPr>
            <a:endParaRPr lang="uk-UA" sz="5400" b="1" i="1" dirty="0" smtClean="0">
              <a:solidFill>
                <a:srgbClr val="FFFF00"/>
              </a:solidFill>
            </a:endParaRPr>
          </a:p>
          <a:p>
            <a:pPr lvl="3">
              <a:buNone/>
            </a:pPr>
            <a:r>
              <a:rPr lang="uk-UA" sz="4200" b="1" i="1" dirty="0" smtClean="0">
                <a:solidFill>
                  <a:srgbClr val="FFFF00"/>
                </a:solidFill>
              </a:rPr>
              <a:t>                                                 </a:t>
            </a:r>
          </a:p>
          <a:p>
            <a:pPr lvl="3">
              <a:buNone/>
            </a:pPr>
            <a:r>
              <a:rPr lang="uk-UA" sz="4200" b="1" i="1" dirty="0" smtClean="0">
                <a:solidFill>
                  <a:srgbClr val="FFFF00"/>
                </a:solidFill>
              </a:rPr>
              <a:t>                                                         зуб</a:t>
            </a:r>
          </a:p>
          <a:p>
            <a:pPr lvl="3"/>
            <a:r>
              <a:rPr lang="uk-UA" sz="4200" b="1" i="1" dirty="0" smtClean="0">
                <a:solidFill>
                  <a:srgbClr val="FFFF00"/>
                </a:solidFill>
              </a:rPr>
              <a:t>   </a:t>
            </a:r>
          </a:p>
          <a:p>
            <a:pPr lvl="3"/>
            <a:r>
              <a:rPr lang="uk-UA" sz="4200" b="1" i="1" dirty="0" smtClean="0">
                <a:solidFill>
                  <a:srgbClr val="FFFF00"/>
                </a:solidFill>
              </a:rPr>
              <a:t>              </a:t>
            </a:r>
            <a:r>
              <a:rPr lang="uk-UA" sz="4200" b="1" i="1" dirty="0" err="1" smtClean="0">
                <a:solidFill>
                  <a:srgbClr val="FFFF00"/>
                </a:solidFill>
              </a:rPr>
              <a:t>Бінт</a:t>
            </a:r>
            <a:r>
              <a:rPr lang="uk-UA" sz="4200" b="1" i="1" dirty="0" smtClean="0">
                <a:solidFill>
                  <a:srgbClr val="FFFF00"/>
                </a:solidFill>
              </a:rPr>
              <a:t>           </a:t>
            </a:r>
          </a:p>
          <a:p>
            <a:pPr lvl="3"/>
            <a:r>
              <a:rPr lang="uk-UA" sz="4200" b="1" i="1" dirty="0" smtClean="0">
                <a:solidFill>
                  <a:srgbClr val="FFFF00"/>
                </a:solidFill>
              </a:rPr>
              <a:t>                                 баклажан</a:t>
            </a:r>
          </a:p>
        </p:txBody>
      </p:sp>
      <p:pic>
        <p:nvPicPr>
          <p:cNvPr id="5" name="Рисунок 4" descr="image01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2643182"/>
            <a:ext cx="1738308" cy="1738308"/>
          </a:xfrm>
          <a:prstGeom prst="rect">
            <a:avLst/>
          </a:prstGeom>
        </p:spPr>
      </p:pic>
      <p:pic>
        <p:nvPicPr>
          <p:cNvPr id="6" name="Рисунок 5" descr="зуб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86512" y="1857364"/>
            <a:ext cx="2076443" cy="2140729"/>
          </a:xfrm>
          <a:prstGeom prst="rect">
            <a:avLst/>
          </a:prstGeom>
        </p:spPr>
      </p:pic>
      <p:pic>
        <p:nvPicPr>
          <p:cNvPr id="7" name="Рисунок 6" descr="imgpreview (1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3240" y="2643182"/>
            <a:ext cx="2162175" cy="1676400"/>
          </a:xfrm>
          <a:prstGeom prst="rect">
            <a:avLst/>
          </a:prstGeom>
        </p:spPr>
      </p:pic>
      <p:pic>
        <p:nvPicPr>
          <p:cNvPr id="8" name="Рисунок 7" descr="baklazhan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57752" y="4000504"/>
            <a:ext cx="2214578" cy="1705225"/>
          </a:xfrm>
          <a:prstGeom prst="rect">
            <a:avLst/>
          </a:prstGeom>
        </p:spPr>
      </p:pic>
      <p:pic>
        <p:nvPicPr>
          <p:cNvPr id="9" name="Рисунок 8" descr="10864_300_300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57290" y="4500570"/>
            <a:ext cx="1857378" cy="1857378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dirty="0" smtClean="0">
                <a:solidFill>
                  <a:srgbClr val="37DEFF"/>
                </a:solidFill>
              </a:rPr>
              <a:t>             </a:t>
            </a:r>
            <a:r>
              <a:rPr lang="uk-UA" sz="6000" dirty="0" err="1" smtClean="0">
                <a:solidFill>
                  <a:srgbClr val="37DEFF"/>
                </a:solidFill>
              </a:rPr>
              <a:t>“Загадкова</a:t>
            </a:r>
            <a:r>
              <a:rPr lang="uk-UA" sz="6000" i="1" dirty="0" err="1" smtClean="0">
                <a:solidFill>
                  <a:srgbClr val="37DEFF"/>
                </a:solidFill>
              </a:rPr>
              <a:t>”</a:t>
            </a:r>
            <a:endParaRPr lang="ru-RU" sz="6000" i="1" dirty="0">
              <a:solidFill>
                <a:srgbClr val="37DE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5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uk-UA" sz="65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Бережлива і грайлива</a:t>
            </a:r>
          </a:p>
          <a:p>
            <a:pPr algn="ctr"/>
            <a:r>
              <a:rPr lang="uk-UA" sz="65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й спритна вона </a:t>
            </a:r>
            <a:r>
              <a:rPr lang="uk-UA" sz="65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надиво</a:t>
            </a:r>
            <a:r>
              <a:rPr lang="uk-UA" sz="65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</a:p>
          <a:p>
            <a:pPr algn="ctr"/>
            <a:r>
              <a:rPr lang="uk-UA" sz="65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Вміє далеко стрибати</a:t>
            </a:r>
          </a:p>
          <a:p>
            <a:pPr algn="ctr"/>
            <a:r>
              <a:rPr lang="uk-UA" sz="65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І горіхи збирати</a:t>
            </a:r>
          </a:p>
          <a:p>
            <a:pPr algn="ctr"/>
            <a:endParaRPr lang="ru-RU" sz="6500" b="1" i="1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algn="ctr"/>
            <a:endParaRPr lang="ru-RU" sz="6500" b="1" i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8000" i="1" dirty="0" err="1" smtClean="0"/>
              <a:t>“Читайлики”</a:t>
            </a:r>
            <a:endParaRPr lang="ru-RU" sz="80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9600" dirty="0" err="1" smtClean="0"/>
              <a:t>Бр</a:t>
            </a:r>
            <a:r>
              <a:rPr lang="uk-UA" sz="9600" dirty="0" err="1" smtClean="0"/>
              <a:t>ід</a:t>
            </a:r>
            <a:endParaRPr lang="uk-UA" sz="9600" dirty="0" smtClean="0"/>
          </a:p>
          <a:p>
            <a:endParaRPr lang="ru-RU" sz="9600" b="1" i="1" dirty="0"/>
          </a:p>
        </p:txBody>
      </p:sp>
      <p:pic>
        <p:nvPicPr>
          <p:cNvPr id="4" name="Рисунок 3" descr="imgprevie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4537" y="2357406"/>
            <a:ext cx="6009463" cy="450059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500" i="1" dirty="0" smtClean="0">
                <a:solidFill>
                  <a:schemeClr val="bg1"/>
                </a:solidFill>
              </a:rPr>
              <a:t>   </a:t>
            </a:r>
            <a:r>
              <a:rPr lang="uk-UA" sz="5500" i="1" dirty="0" err="1" smtClean="0">
                <a:solidFill>
                  <a:schemeClr val="bg1"/>
                </a:solidFill>
              </a:rPr>
              <a:t>“Фізкультхвилинка”</a:t>
            </a:r>
            <a:endParaRPr lang="ru-RU" sz="5500" i="1" dirty="0">
              <a:solidFill>
                <a:schemeClr val="bg1"/>
              </a:solidFill>
            </a:endParaRPr>
          </a:p>
        </p:txBody>
      </p:sp>
      <p:pic>
        <p:nvPicPr>
          <p:cNvPr id="4" name="Содержимое 3" descr="0_1ba94_659ffa18_X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428736"/>
            <a:ext cx="9144000" cy="5429263"/>
          </a:xfrm>
          <a:solidFill>
            <a:schemeClr val="bg1"/>
          </a:solidFill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30412"/>
          </a:xfrm>
        </p:spPr>
        <p:txBody>
          <a:bodyPr>
            <a:noAutofit/>
          </a:bodyPr>
          <a:lstStyle/>
          <a:p>
            <a:r>
              <a:rPr lang="uk-UA" sz="5500" dirty="0" smtClean="0"/>
              <a:t>       Робота з підручником</a:t>
            </a:r>
            <a:endParaRPr lang="ru-RU" sz="55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uk-UA" sz="11000" b="1" i="1" dirty="0" smtClean="0"/>
              <a:t>Читання тексту </a:t>
            </a:r>
            <a:r>
              <a:rPr lang="uk-UA" sz="11000" b="1" i="1" dirty="0" err="1" smtClean="0"/>
              <a:t>“Білки”</a:t>
            </a:r>
            <a:r>
              <a:rPr lang="uk-UA" sz="11000" b="1" i="1" dirty="0" smtClean="0"/>
              <a:t> </a:t>
            </a:r>
            <a:endParaRPr lang="ru-RU" sz="11000" b="1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90</TotalTime>
  <Words>92</Words>
  <Application>Microsoft Office PowerPoint</Application>
  <PresentationFormat>Экран (4:3)</PresentationFormat>
  <Paragraphs>30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Модульная</vt:lpstr>
      <vt:lpstr>Мандрівка в країну Букварію</vt:lpstr>
      <vt:lpstr>“Мовна розминка”</vt:lpstr>
      <vt:lpstr>  “Стежинка скоромовок”</vt:lpstr>
      <vt:lpstr>“Складова”</vt:lpstr>
      <vt:lpstr>         Словоманія</vt:lpstr>
      <vt:lpstr>             “Загадкова”</vt:lpstr>
      <vt:lpstr>“Читайлики”</vt:lpstr>
      <vt:lpstr>   “Фізкультхвилинка”</vt:lpstr>
      <vt:lpstr>       Робота з підручником</vt:lpstr>
      <vt:lpstr>Молодці!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Мандрівка  в країну Букварію</dc:title>
  <dc:creator>Пользователь Windows</dc:creator>
  <cp:lastModifiedBy>Пользователь Windows</cp:lastModifiedBy>
  <cp:revision>12</cp:revision>
  <dcterms:created xsi:type="dcterms:W3CDTF">2014-11-25T18:18:58Z</dcterms:created>
  <dcterms:modified xsi:type="dcterms:W3CDTF">2014-11-29T20:24:58Z</dcterms:modified>
</cp:coreProperties>
</file>