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8" r:id="rId3"/>
    <p:sldId id="259" r:id="rId4"/>
    <p:sldId id="262" r:id="rId5"/>
    <p:sldId id="263" r:id="rId6"/>
    <p:sldId id="264" r:id="rId7"/>
    <p:sldId id="260" r:id="rId8"/>
    <p:sldId id="261" r:id="rId9"/>
    <p:sldId id="265" r:id="rId10"/>
    <p:sldId id="266" r:id="rId11"/>
    <p:sldId id="271" r:id="rId12"/>
    <p:sldId id="267" r:id="rId13"/>
    <p:sldId id="270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860F-9BE4-4D7A-960B-C5755336E545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21D1-991F-4A0D-A24C-1690204F99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860F-9BE4-4D7A-960B-C5755336E545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21D1-991F-4A0D-A24C-1690204F99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860F-9BE4-4D7A-960B-C5755336E545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21D1-991F-4A0D-A24C-1690204F99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860F-9BE4-4D7A-960B-C5755336E545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21D1-991F-4A0D-A24C-1690204F99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860F-9BE4-4D7A-960B-C5755336E545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21D1-991F-4A0D-A24C-1690204F99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860F-9BE4-4D7A-960B-C5755336E545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21D1-991F-4A0D-A24C-1690204F99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860F-9BE4-4D7A-960B-C5755336E545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21D1-991F-4A0D-A24C-1690204F99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860F-9BE4-4D7A-960B-C5755336E545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21D1-991F-4A0D-A24C-1690204F99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860F-9BE4-4D7A-960B-C5755336E545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21D1-991F-4A0D-A24C-1690204F99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860F-9BE4-4D7A-960B-C5755336E545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21D1-991F-4A0D-A24C-1690204F99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860F-9BE4-4D7A-960B-C5755336E545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21D1-991F-4A0D-A24C-1690204F99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1860F-9BE4-4D7A-960B-C5755336E545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121D1-991F-4A0D-A24C-1690204F99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5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L:\&#1059;&#1056;&#1054;&#1050;%20&#1084;&#1110;&#1085;&#1100;&#1073;&#1072;\&#1047;&#1072;&#1078;&#1080;&#1075;&#1072;&#1081;\Eli_Goulart-Hafanana_(afanana,_rock-n-roll,_rok-n-roll,_jive,_dzhayv).mp3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57158" y="3000372"/>
            <a:ext cx="8229600" cy="45259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Физминутка</a:t>
            </a:r>
            <a:endParaRPr lang="ru-RU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«Зажигай»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Eli_Goulart-Hafanana_(afanana,_rock-n-roll,_rok-n-roll,_jive,_dzhayv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571604" y="621508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13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C:\Documents and Settings\Admin\Мои документы\Мои рисунки\анимашки\robin_rocking_with_guitar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2857496"/>
            <a:ext cx="3518715" cy="3518715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Admin\Мои документы\Мои рисунки\анимашки\anime_rocker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1" y="2857496"/>
            <a:ext cx="3571900" cy="35719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C:\Documents and Settings\Admin\Мои документы\Мои рисунки\анимашки\604271659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2786058"/>
            <a:ext cx="2588715" cy="2509062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7437" y="0"/>
            <a:ext cx="915143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715040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 smtClean="0"/>
              <a:t>Крамар</a:t>
            </a:r>
            <a:r>
              <a:rPr lang="uk-UA" dirty="0" smtClean="0"/>
              <a:t> – торговець.</a:t>
            </a:r>
          </a:p>
          <a:p>
            <a:r>
              <a:rPr lang="uk-UA" b="1" dirty="0" smtClean="0"/>
              <a:t>Короб</a:t>
            </a:r>
            <a:r>
              <a:rPr lang="uk-UA" dirty="0" smtClean="0"/>
              <a:t> – виріб із лубу, бересту, лози для зберігання або перенесення чогось.</a:t>
            </a:r>
          </a:p>
          <a:p>
            <a:r>
              <a:rPr lang="uk-UA" b="1" dirty="0" smtClean="0"/>
              <a:t>Сірячок </a:t>
            </a:r>
            <a:r>
              <a:rPr lang="uk-UA" dirty="0" smtClean="0"/>
              <a:t>– незаможна людина, бідняк.</a:t>
            </a:r>
          </a:p>
          <a:p>
            <a:r>
              <a:rPr lang="uk-UA" b="1" dirty="0" smtClean="0"/>
              <a:t>Коробейник</a:t>
            </a:r>
            <a:r>
              <a:rPr lang="uk-UA" dirty="0" smtClean="0"/>
              <a:t> – мандрівний торговець,</a:t>
            </a:r>
          </a:p>
          <a:p>
            <a:pPr>
              <a:buNone/>
            </a:pPr>
            <a:r>
              <a:rPr lang="uk-UA" dirty="0" smtClean="0"/>
              <a:t>    що в давнину розносив у коробі </a:t>
            </a:r>
          </a:p>
          <a:p>
            <a:pPr>
              <a:buNone/>
            </a:pPr>
            <a:r>
              <a:rPr lang="uk-UA" dirty="0" smtClean="0"/>
              <a:t>    дрібний товар.</a:t>
            </a:r>
          </a:p>
          <a:p>
            <a:r>
              <a:rPr lang="uk-UA" b="1" dirty="0" smtClean="0"/>
              <a:t>Міньба</a:t>
            </a:r>
            <a:r>
              <a:rPr lang="uk-UA" dirty="0" smtClean="0"/>
              <a:t> – обмін.</a:t>
            </a:r>
          </a:p>
          <a:p>
            <a:r>
              <a:rPr lang="uk-UA" b="1" dirty="0" smtClean="0"/>
              <a:t>Метнутися </a:t>
            </a:r>
            <a:r>
              <a:rPr lang="uk-UA" dirty="0" smtClean="0"/>
              <a:t>– спритно підбігти.</a:t>
            </a:r>
          </a:p>
          <a:p>
            <a:r>
              <a:rPr lang="uk-UA" b="1" dirty="0" smtClean="0"/>
              <a:t>Чвалати</a:t>
            </a:r>
            <a:r>
              <a:rPr lang="uk-UA" dirty="0" smtClean="0"/>
              <a:t>  – іти повільно,важко </a:t>
            </a:r>
          </a:p>
          <a:p>
            <a:pPr>
              <a:buNone/>
            </a:pPr>
            <a:r>
              <a:rPr lang="uk-UA" dirty="0" smtClean="0"/>
              <a:t>     ступаючи.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C:\Documents and Settings\Admin\Мои документы\Мои рисунки\анимашки\405934751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3071810"/>
            <a:ext cx="3143272" cy="2828945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Admin\Мои документы\Мои рисунки\анимашки\cage_cong_clanging_cymbals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3000372"/>
            <a:ext cx="3375839" cy="3375839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Documents and Settings\Admin\Мои документы\Мои рисунки\анимашки\cat_and_the_fiddle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3000372"/>
            <a:ext cx="3018649" cy="3018649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Documents and Settings\Admin\Мои документы\Мои рисунки\анимашки\cowgirl_brunette_singing_and_dancing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2928934"/>
            <a:ext cx="3090087" cy="3090087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Documents and Settings\Admin\Мои документы\Мои рисунки\анимашки\eagle_playing_snare_drum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3000372"/>
            <a:ext cx="3095640" cy="309564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Documents and Settings\Admin\Мои документы\Мои рисунки\анимашки\mariachi_cat_shake_maracas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3214686"/>
            <a:ext cx="3024202" cy="3024202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Documents and Settings\Admin\Мои документы\Мои рисунки\анимашки\mexican_cat_with_trumpet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928934"/>
            <a:ext cx="3018649" cy="3018649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C:\Documents and Settings\Admin\Мои документы\Мои рисунки\анимашки\monkey_dj_spin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2928934"/>
            <a:ext cx="3095640" cy="309564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62</Words>
  <Application>Microsoft Office PowerPoint</Application>
  <PresentationFormat>Экран (4:3)</PresentationFormat>
  <Paragraphs>12</Paragraphs>
  <Slides>14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Nemo</cp:lastModifiedBy>
  <cp:revision>5</cp:revision>
  <dcterms:created xsi:type="dcterms:W3CDTF">2012-10-08T20:26:43Z</dcterms:created>
  <dcterms:modified xsi:type="dcterms:W3CDTF">2013-12-06T02:43:19Z</dcterms:modified>
</cp:coreProperties>
</file>