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5" r:id="rId3"/>
    <p:sldId id="303" r:id="rId4"/>
    <p:sldId id="304" r:id="rId5"/>
    <p:sldId id="305" r:id="rId6"/>
    <p:sldId id="307" r:id="rId7"/>
    <p:sldId id="312" r:id="rId8"/>
    <p:sldId id="313" r:id="rId9"/>
    <p:sldId id="282" r:id="rId10"/>
    <p:sldId id="264" r:id="rId11"/>
    <p:sldId id="266" r:id="rId12"/>
    <p:sldId id="267" r:id="rId13"/>
    <p:sldId id="314" r:id="rId14"/>
    <p:sldId id="269" r:id="rId15"/>
    <p:sldId id="295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CC"/>
    <a:srgbClr val="FFCCFF"/>
    <a:srgbClr val="FF6699"/>
    <a:srgbClr val="0000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DF39-19E1-41CB-9553-88B2039764A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CB0F-22EE-45DB-912E-44EF7112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6C2390-4D7B-4839-90EE-72393E23DDBC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74322d002.edusite.ru/images/125578168763235.png" TargetMode="External"/><Relationship Id="rId7" Type="http://schemas.openxmlformats.org/officeDocument/2006/relationships/hyperlink" Target="http://stkrvo.km.ua/storinki/vydavnycha_files/013.gif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2.png"/><Relationship Id="rId5" Type="http://schemas.openxmlformats.org/officeDocument/2006/relationships/hyperlink" Target="http://dl7.glitter-graphics.net/pub/154/154667aveyck3xnp.gif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://www.graycell.ru/picture/big/grib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hyperlink" Target="http://img-fotki.yandex.ru/get/4404/novprospekt.12/0_6bef3_18ee2dd7_XL" TargetMode="External"/><Relationship Id="rId7" Type="http://schemas.openxmlformats.org/officeDocument/2006/relationships/hyperlink" Target="http://img-fotki.yandex.ru/get/5309/113882196.d7/0_63d57_dbc776bf_XL" TargetMode="External"/><Relationship Id="rId12" Type="http://schemas.openxmlformats.org/officeDocument/2006/relationships/hyperlink" Target="http://img1.liveinternet.ru/images/attach/c/2/69/415/69415995_12.pn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hyperlink" Target="http://img-fotki.yandex.ru/get/5817/127448923.6/0_650d0_538009ec_XL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best-animation.ru/lanim/givotnie/3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at16.privet.ru/lr/0b0bd2dda0cb98aa244210d7a36319e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at16.privet.ru/lr/0b0bd2dda0cb98aa244210d7a36319e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at16.privet.ru/lr/0b0bd2dda0cb98aa244210d7a36319e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img-fotki.yandex.ru/get/4404/novprospekt.12/0_6bef3_18ee2dd7_X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817/127448923.6/0_650d0_538009ec_XL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404/novprospekt.12/0_6bef3_18ee2dd7_X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5" Type="http://schemas.openxmlformats.org/officeDocument/2006/relationships/hyperlink" Target="http://img1.liveinternet.ru/images/attach/c/2/69/415/69415995_12.png" TargetMode="External"/><Relationship Id="rId10" Type="http://schemas.openxmlformats.org/officeDocument/2006/relationships/hyperlink" Target="http://img-fotki.yandex.ru/get/5309/113882196.d7/0_63d57_dbc776bf_XL" TargetMode="External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817/127448923.6/0_650d0_538009ec_XL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12" Type="http://schemas.openxmlformats.org/officeDocument/2006/relationships/hyperlink" Target="http://img1.liveinternet.ru/images/attach/c/2/69/415/69415995_12.png" TargetMode="External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404/novprospekt.12/0_6bef3_18ee2dd7_X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hyperlink" Target="http://img-fotki.yandex.ru/get/5309/113882196.d7/0_63d57_dbc776bf_XL" TargetMode="External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img-fotki.yandex.ru/get/5817/127448923.6/0_650d0_538009ec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(5).jpg"/>
          <p:cNvPicPr>
            <a:picLocks noChangeAspect="1"/>
          </p:cNvPicPr>
          <p:nvPr/>
        </p:nvPicPr>
        <p:blipFill>
          <a:blip r:embed="rId2" cstate="print"/>
          <a:srcRect r="6140"/>
          <a:stretch>
            <a:fillRect/>
          </a:stretch>
        </p:blipFill>
        <p:spPr>
          <a:xfrm>
            <a:off x="-142908" y="0"/>
            <a:ext cx="9286908" cy="7000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3" y="1643050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720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28604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44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286124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857496"/>
            <a:ext cx="114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1000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71480"/>
            <a:ext cx="7449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prstClr val="black"/>
                </a:solidFill>
              </a:rPr>
              <a:t>–  </a:t>
            </a:r>
            <a:r>
              <a:rPr lang="ru-RU" sz="6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уважними</a:t>
            </a:r>
            <a:r>
              <a:rPr lang="ru-RU" sz="6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928802"/>
            <a:ext cx="7030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– 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розумними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143248"/>
            <a:ext cx="6496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–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охайними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14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4357694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–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кмітливими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40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 О.М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86512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928670"/>
            <a:ext cx="1000132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928670"/>
            <a:ext cx="1000132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2809282" cy="39290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358082" y="142852"/>
            <a:ext cx="16430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3046808"/>
            <a:ext cx="2571768" cy="3596877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14282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428728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714612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929058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214942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429388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715272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142852"/>
            <a:ext cx="29289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000108"/>
          <a:ext cx="9144029" cy="552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053"/>
                <a:gridCol w="999747"/>
                <a:gridCol w="999747"/>
                <a:gridCol w="999747"/>
                <a:gridCol w="999747"/>
                <a:gridCol w="999747"/>
                <a:gridCol w="927574"/>
                <a:gridCol w="928694"/>
                <a:gridCol w="1142973"/>
              </a:tblGrid>
              <a:tr h="1671709">
                <a:tc>
                  <a:txBody>
                    <a:bodyPr/>
                    <a:lstStyle/>
                    <a:p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147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4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1706536">
                <a:tc>
                  <a:txBody>
                    <a:bodyPr/>
                    <a:lstStyle/>
                    <a:p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8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928694" cy="857256"/>
          </a:xfrm>
          <a:prstGeom prst="rect">
            <a:avLst/>
          </a:prstGeom>
          <a:noFill/>
        </p:spPr>
      </p:pic>
      <p:pic>
        <p:nvPicPr>
          <p:cNvPr id="13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71612"/>
            <a:ext cx="928694" cy="857256"/>
          </a:xfrm>
          <a:prstGeom prst="rect">
            <a:avLst/>
          </a:prstGeom>
          <a:noFill/>
        </p:spPr>
      </p:pic>
      <p:pic>
        <p:nvPicPr>
          <p:cNvPr id="14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928694" cy="857256"/>
          </a:xfrm>
          <a:prstGeom prst="rect">
            <a:avLst/>
          </a:prstGeom>
          <a:noFill/>
        </p:spPr>
      </p:pic>
      <p:pic>
        <p:nvPicPr>
          <p:cNvPr id="15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928694" cy="857256"/>
          </a:xfrm>
          <a:prstGeom prst="rect">
            <a:avLst/>
          </a:prstGeom>
          <a:noFill/>
        </p:spPr>
      </p:pic>
      <p:pic>
        <p:nvPicPr>
          <p:cNvPr id="16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928694" cy="857256"/>
          </a:xfrm>
          <a:prstGeom prst="rect">
            <a:avLst/>
          </a:prstGeom>
          <a:noFill/>
        </p:spPr>
      </p:pic>
      <p:pic>
        <p:nvPicPr>
          <p:cNvPr id="17" name="Picture 10" descr="http://74322d002.edusite.ru/images/12557816876323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928694" cy="857256"/>
          </a:xfrm>
          <a:prstGeom prst="rect">
            <a:avLst/>
          </a:prstGeom>
          <a:noFill/>
        </p:spPr>
      </p:pic>
      <p:pic>
        <p:nvPicPr>
          <p:cNvPr id="22540" name="Picture 12" descr="http://dl7.glitter-graphics.net/pub/154/154667aveyck3xnp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643050"/>
            <a:ext cx="755593" cy="714380"/>
          </a:xfrm>
          <a:prstGeom prst="rect">
            <a:avLst/>
          </a:prstGeom>
          <a:noFill/>
        </p:spPr>
      </p:pic>
      <p:pic>
        <p:nvPicPr>
          <p:cNvPr id="22550" name="Picture 22" descr="http://stkrvo.km.ua/storinki/vydavnycha_files/01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5214950"/>
            <a:ext cx="714380" cy="1127828"/>
          </a:xfrm>
          <a:prstGeom prst="rect">
            <a:avLst/>
          </a:prstGeom>
          <a:noFill/>
        </p:spPr>
      </p:pic>
      <p:pic>
        <p:nvPicPr>
          <p:cNvPr id="30" name="Picture 22" descr="http://stkrvo.km.ua/storinki/vydavnycha_files/01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214950"/>
            <a:ext cx="714380" cy="1127828"/>
          </a:xfrm>
          <a:prstGeom prst="rect">
            <a:avLst/>
          </a:prstGeom>
          <a:noFill/>
        </p:spPr>
      </p:pic>
      <p:pic>
        <p:nvPicPr>
          <p:cNvPr id="31" name="Picture 22" descr="http://stkrvo.km.ua/storinki/vydavnycha_files/01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214950"/>
            <a:ext cx="714380" cy="1127828"/>
          </a:xfrm>
          <a:prstGeom prst="rect">
            <a:avLst/>
          </a:prstGeom>
          <a:noFill/>
        </p:spPr>
      </p:pic>
      <p:pic>
        <p:nvPicPr>
          <p:cNvPr id="32" name="Picture 22" descr="http://stkrvo.km.ua/storinki/vydavnycha_files/01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5214950"/>
            <a:ext cx="714380" cy="1127828"/>
          </a:xfrm>
          <a:prstGeom prst="rect">
            <a:avLst/>
          </a:prstGeom>
          <a:noFill/>
        </p:spPr>
      </p:pic>
      <p:pic>
        <p:nvPicPr>
          <p:cNvPr id="35" name="Picture 24" descr="http://www.graycell.ru/picture/big/grib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143504" y="5072074"/>
            <a:ext cx="1052482" cy="1142984"/>
          </a:xfrm>
          <a:prstGeom prst="rect">
            <a:avLst/>
          </a:prstGeom>
          <a:noFill/>
        </p:spPr>
      </p:pic>
      <p:pic>
        <p:nvPicPr>
          <p:cNvPr id="36" name="Picture 24" descr="http://www.graycell.ru/picture/big/grib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215074" y="5072074"/>
            <a:ext cx="909606" cy="1142984"/>
          </a:xfrm>
          <a:prstGeom prst="rect">
            <a:avLst/>
          </a:prstGeom>
          <a:noFill/>
        </p:spPr>
      </p:pic>
      <p:pic>
        <p:nvPicPr>
          <p:cNvPr id="37" name="Picture 24" descr="http://www.graycell.ru/picture/big/grib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143768" y="5072074"/>
            <a:ext cx="920919" cy="1142984"/>
          </a:xfrm>
          <a:prstGeom prst="rect">
            <a:avLst/>
          </a:prstGeom>
          <a:noFill/>
        </p:spPr>
      </p:pic>
      <p:pic>
        <p:nvPicPr>
          <p:cNvPr id="19458" name="Picture 2" descr="http://jpg.st.klumba.ua/img/users/avatars/original/110/avatar-109688-201111221413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286124"/>
            <a:ext cx="1071570" cy="1071570"/>
          </a:xfrm>
          <a:prstGeom prst="rect">
            <a:avLst/>
          </a:prstGeom>
          <a:noFill/>
        </p:spPr>
      </p:pic>
      <p:pic>
        <p:nvPicPr>
          <p:cNvPr id="29" name="Picture 2" descr="http://jpg.st.klumba.ua/img/users/avatars/original/110/avatar-109688-201111221413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214686"/>
            <a:ext cx="1071570" cy="1071570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4414" y="3000372"/>
            <a:ext cx="928694" cy="1464817"/>
          </a:xfrm>
          <a:prstGeom prst="rect">
            <a:avLst/>
          </a:prstGeom>
          <a:noFill/>
        </p:spPr>
      </p:pic>
      <p:pic>
        <p:nvPicPr>
          <p:cNvPr id="34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3071810"/>
            <a:ext cx="928694" cy="1464817"/>
          </a:xfrm>
          <a:prstGeom prst="rect">
            <a:avLst/>
          </a:prstGeom>
          <a:noFill/>
        </p:spPr>
      </p:pic>
      <p:pic>
        <p:nvPicPr>
          <p:cNvPr id="38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3071810"/>
            <a:ext cx="928694" cy="1464817"/>
          </a:xfrm>
          <a:prstGeom prst="rect">
            <a:avLst/>
          </a:prstGeom>
          <a:noFill/>
        </p:spPr>
      </p:pic>
      <p:pic>
        <p:nvPicPr>
          <p:cNvPr id="39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0" y="3071810"/>
            <a:ext cx="928694" cy="1464817"/>
          </a:xfrm>
          <a:prstGeom prst="rect">
            <a:avLst/>
          </a:prstGeom>
          <a:noFill/>
        </p:spPr>
      </p:pic>
      <p:pic>
        <p:nvPicPr>
          <p:cNvPr id="40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3000372"/>
            <a:ext cx="928694" cy="1464817"/>
          </a:xfrm>
          <a:prstGeom prst="rect">
            <a:avLst/>
          </a:prstGeom>
          <a:noFill/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285720" y="1500174"/>
            <a:ext cx="714380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6+1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1" name="WordArt 9"/>
          <p:cNvSpPr>
            <a:spLocks noChangeArrowheads="1" noChangeShapeType="1" noTextEdit="1"/>
          </p:cNvSpPr>
          <p:nvPr/>
        </p:nvSpPr>
        <p:spPr bwMode="auto">
          <a:xfrm>
            <a:off x="8072462" y="1500174"/>
            <a:ext cx="857256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1+6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>
            <a:off x="214282" y="3429000"/>
            <a:ext cx="85725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5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5+2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3" name="WordArt 9"/>
          <p:cNvSpPr>
            <a:spLocks noChangeArrowheads="1" noChangeShapeType="1" noTextEdit="1"/>
          </p:cNvSpPr>
          <p:nvPr/>
        </p:nvSpPr>
        <p:spPr bwMode="auto">
          <a:xfrm>
            <a:off x="8143900" y="3571876"/>
            <a:ext cx="857256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2+5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4" name="WordArt 9"/>
          <p:cNvSpPr>
            <a:spLocks noChangeArrowheads="1" noChangeShapeType="1" noTextEdit="1"/>
          </p:cNvSpPr>
          <p:nvPr/>
        </p:nvSpPr>
        <p:spPr bwMode="auto">
          <a:xfrm>
            <a:off x="142844" y="5286388"/>
            <a:ext cx="92869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4+3</a:t>
            </a:r>
            <a:endParaRPr lang="ru-RU" sz="3600" b="1" kern="1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" name="WordArt 9"/>
          <p:cNvSpPr>
            <a:spLocks noChangeArrowheads="1" noChangeShapeType="1" noTextEdit="1"/>
          </p:cNvSpPr>
          <p:nvPr/>
        </p:nvSpPr>
        <p:spPr bwMode="auto">
          <a:xfrm>
            <a:off x="8143900" y="5357826"/>
            <a:ext cx="100010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3+4</a:t>
            </a:r>
            <a:endParaRPr lang="ru-RU" sz="3600" b="1" kern="1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142852"/>
            <a:ext cx="27146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143108" y="2500306"/>
            <a:ext cx="142876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95288" y="1142984"/>
            <a:ext cx="8424862" cy="414340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57819" y="3857627"/>
            <a:ext cx="284158" cy="25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285728"/>
            <a:ext cx="27860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www.igralkino.ru/pictures/2017a_2.jpg"/>
          <p:cNvPicPr>
            <a:picLocks noChangeAspect="1" noChangeArrowheads="1"/>
          </p:cNvPicPr>
          <p:nvPr/>
        </p:nvPicPr>
        <p:blipFill>
          <a:blip r:embed="rId3" cstate="print"/>
          <a:srcRect l="12500" r="55000" b="6470"/>
          <a:stretch>
            <a:fillRect/>
          </a:stretch>
        </p:blipFill>
        <p:spPr bwMode="auto">
          <a:xfrm>
            <a:off x="4681178" y="357166"/>
            <a:ext cx="2605466" cy="4000528"/>
          </a:xfrm>
          <a:prstGeom prst="rect">
            <a:avLst/>
          </a:prstGeom>
          <a:noFill/>
        </p:spPr>
      </p:pic>
      <p:pic>
        <p:nvPicPr>
          <p:cNvPr id="22" name="Picture 4" descr="http://www.igralkino.ru/pictures/2017a_2.jpg"/>
          <p:cNvPicPr>
            <a:picLocks noChangeAspect="1" noChangeArrowheads="1"/>
          </p:cNvPicPr>
          <p:nvPr/>
        </p:nvPicPr>
        <p:blipFill>
          <a:blip r:embed="rId3" cstate="print"/>
          <a:srcRect l="12500" t="58396" r="55000" b="6470"/>
          <a:stretch>
            <a:fillRect/>
          </a:stretch>
        </p:blipFill>
        <p:spPr bwMode="auto">
          <a:xfrm>
            <a:off x="4694644" y="4357692"/>
            <a:ext cx="2592000" cy="1714514"/>
          </a:xfrm>
          <a:prstGeom prst="rect">
            <a:avLst/>
          </a:prstGeom>
          <a:noFill/>
        </p:spPr>
      </p:pic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5143504" y="142873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1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6357950" y="214311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5143504" y="2928934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" name="WordArt 9"/>
          <p:cNvSpPr>
            <a:spLocks noChangeArrowheads="1" noChangeShapeType="1" noTextEdit="1"/>
          </p:cNvSpPr>
          <p:nvPr/>
        </p:nvSpPr>
        <p:spPr bwMode="auto">
          <a:xfrm>
            <a:off x="5072066" y="3714752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8" name="WordArt 9"/>
          <p:cNvSpPr>
            <a:spLocks noChangeArrowheads="1" noChangeShapeType="1" noTextEdit="1"/>
          </p:cNvSpPr>
          <p:nvPr/>
        </p:nvSpPr>
        <p:spPr bwMode="auto">
          <a:xfrm>
            <a:off x="6357950" y="4500570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>
            <a:off x="5214942" y="535782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6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" name="WordArt 9"/>
          <p:cNvSpPr>
            <a:spLocks noChangeArrowheads="1" noChangeShapeType="1" noTextEdit="1"/>
          </p:cNvSpPr>
          <p:nvPr/>
        </p:nvSpPr>
        <p:spPr bwMode="auto">
          <a:xfrm>
            <a:off x="6286512" y="142873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6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" name="WordArt 9"/>
          <p:cNvSpPr>
            <a:spLocks noChangeArrowheads="1" noChangeShapeType="1" noTextEdit="1"/>
          </p:cNvSpPr>
          <p:nvPr/>
        </p:nvSpPr>
        <p:spPr bwMode="auto">
          <a:xfrm>
            <a:off x="5143504" y="214311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6286512" y="2928934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3" name="WordArt 9"/>
          <p:cNvSpPr>
            <a:spLocks noChangeArrowheads="1" noChangeShapeType="1" noTextEdit="1"/>
          </p:cNvSpPr>
          <p:nvPr/>
        </p:nvSpPr>
        <p:spPr bwMode="auto">
          <a:xfrm>
            <a:off x="6286512" y="3714752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>
            <a:off x="5143504" y="4500570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5" name="WordArt 9"/>
          <p:cNvSpPr>
            <a:spLocks noChangeArrowheads="1" noChangeShapeType="1" noTextEdit="1"/>
          </p:cNvSpPr>
          <p:nvPr/>
        </p:nvSpPr>
        <p:spPr bwMode="auto">
          <a:xfrm>
            <a:off x="6357950" y="535782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1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7" name="Овал 36"/>
          <p:cNvSpPr/>
          <p:nvPr/>
        </p:nvSpPr>
        <p:spPr>
          <a:xfrm rot="1267645">
            <a:off x="2401738" y="2014492"/>
            <a:ext cx="928694" cy="24670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4582815" cy="48577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429520" y="214290"/>
            <a:ext cx="32147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11188" y="1428736"/>
            <a:ext cx="7920037" cy="414340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58082" y="285728"/>
            <a:ext cx="292895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upercook.ru/images-skazki-vypusk/sk-belosnezhka-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4404/novprospekt.12/0_6bef3_18ee2dd7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5" name="Picture 4" descr="http://img-fotki.yandex.ru/get/5817/127448923.6/0_650d0_538009ec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786322"/>
            <a:ext cx="1428760" cy="1928827"/>
          </a:xfrm>
          <a:prstGeom prst="rect">
            <a:avLst/>
          </a:prstGeom>
          <a:noFill/>
        </p:spPr>
      </p:pic>
      <p:pic>
        <p:nvPicPr>
          <p:cNvPr id="6" name="Picture 6" descr="http://img-fotki.yandex.ru/get/5309/113882196.d7/0_63d57_dbc776bf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714884"/>
            <a:ext cx="1928826" cy="1933673"/>
          </a:xfrm>
          <a:prstGeom prst="rect">
            <a:avLst/>
          </a:prstGeom>
          <a:noFill/>
        </p:spPr>
      </p:pic>
      <p:pic>
        <p:nvPicPr>
          <p:cNvPr id="7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513" y="4786322"/>
            <a:ext cx="1656553" cy="2071678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50057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572008"/>
            <a:ext cx="20717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://img1.liveinternet.ru/images/attach/c/2/69/415/69415995_12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4572008"/>
            <a:ext cx="1785950" cy="18573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643834" y="142852"/>
            <a:ext cx="20002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66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rgbClr val="FF66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4348" y="642918"/>
            <a:ext cx="185738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</a:rPr>
              <a:t>5 - 1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348" y="1857364"/>
            <a:ext cx="185738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</a:rPr>
              <a:t>3 + 2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49" y="3071810"/>
            <a:ext cx="185738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</a:rPr>
              <a:t>2 + 4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4357695"/>
            <a:ext cx="185738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</a:rPr>
              <a:t>6 - 3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571604" y="5500702"/>
            <a:ext cx="6013450" cy="928694"/>
            <a:chOff x="567" y="2976"/>
            <a:chExt cx="3788" cy="606"/>
          </a:xfrm>
          <a:solidFill>
            <a:schemeClr val="bg1"/>
          </a:solidFill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567" y="3054"/>
              <a:ext cx="3683" cy="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67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234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839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446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053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658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4265" y="2976"/>
              <a:ext cx="0" cy="22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73" y="3237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789" y="3248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66" y="3250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992" y="3232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70" y="3252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93" y="3213"/>
              <a:ext cx="162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46620" y="6215082"/>
            <a:ext cx="9290620" cy="7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6.privet.ru/lr/0b0bd2dda0cb98aa244210d7a36319e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71604" y="5429264"/>
            <a:ext cx="6013450" cy="1071570"/>
            <a:chOff x="567" y="2976"/>
            <a:chExt cx="3788" cy="60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67" y="3054"/>
              <a:ext cx="3683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67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234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39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6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53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658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265" y="2976"/>
              <a:ext cx="0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73" y="3237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789" y="3248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66" y="3250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992" y="3232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70" y="3252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93" y="3213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28795" y="3214687"/>
            <a:ext cx="207170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 + 3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43834" y="738664"/>
            <a:ext cx="22145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6.privet.ru/lr/0b0bd2dda0cb98aa244210d7a36319e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3571900" cy="114300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Чччччччч</a:t>
            </a:r>
            <a:r>
              <a:rPr lang="en-US" dirty="0" err="1" smtClean="0"/>
              <a:t>Xb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857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Числовий   відрізок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857364"/>
            <a:ext cx="3571900" cy="114300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ГГГГг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178592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Графічна   модель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357562"/>
            <a:ext cx="3571900" cy="107157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ЦЦц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3500438"/>
            <a:ext cx="2286016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Цифра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636"/>
            <a:ext cx="3571900" cy="114300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сссс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57224" y="4929198"/>
            <a:ext cx="226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Склад  числа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142853"/>
            <a:ext cx="2857520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</a:t>
            </a:r>
            <a:r>
              <a:rPr lang="uk-UA" sz="16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501126" cy="3714776"/>
        </p:xfrm>
        <a:graphic>
          <a:graphicData uri="http://schemas.openxmlformats.org/drawingml/2006/table">
            <a:tbl>
              <a:tblPr/>
              <a:tblGrid>
                <a:gridCol w="2124798"/>
                <a:gridCol w="2124798"/>
                <a:gridCol w="2125765"/>
                <a:gridCol w="2125765"/>
              </a:tblGrid>
              <a:tr h="204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Цифра </a:t>
                      </a: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народів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Майя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Цифра </a:t>
                      </a: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єгиптян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Римська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цифра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Арабська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цифра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●●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|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8501126" cy="4429156"/>
        </p:xfrm>
        <a:graphic>
          <a:graphicData uri="http://schemas.openxmlformats.org/drawingml/2006/table">
            <a:tbl>
              <a:tblPr/>
              <a:tblGrid>
                <a:gridCol w="2124798"/>
                <a:gridCol w="2124798"/>
                <a:gridCol w="2125765"/>
                <a:gridCol w="2125765"/>
              </a:tblGrid>
              <a:tr h="243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Цифра </a:t>
                      </a: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народів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Майя</a:t>
                      </a:r>
                      <a:endParaRPr lang="ru-RU" sz="3600" b="1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Цифра </a:t>
                      </a: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єгиптян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Римська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цифра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Арабська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цифра</a:t>
                      </a:r>
                      <a:endParaRPr lang="ru-RU" sz="3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94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●●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|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6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29520" y="142852"/>
            <a:ext cx="2571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2" cstate="print"/>
          <a:srcRect l="6122" t="6980" r="5905" b="2285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304800 h 264"/>
              <a:gd name="T2" fmla="*/ 222250 w 1728"/>
              <a:gd name="T3" fmla="*/ 138545 h 264"/>
              <a:gd name="T4" fmla="*/ 592667 w 1728"/>
              <a:gd name="T5" fmla="*/ 27709 h 264"/>
              <a:gd name="T6" fmla="*/ 963083 w 1728"/>
              <a:gd name="T7" fmla="*/ 83127 h 264"/>
              <a:gd name="T8" fmla="*/ 1407583 w 1728"/>
              <a:gd name="T9" fmla="*/ 249382 h 264"/>
              <a:gd name="T10" fmla="*/ 1703917 w 1728"/>
              <a:gd name="T11" fmla="*/ 304800 h 264"/>
              <a:gd name="T12" fmla="*/ 2000250 w 1728"/>
              <a:gd name="T13" fmla="*/ 249382 h 264"/>
              <a:gd name="T14" fmla="*/ 2592917 w 1728"/>
              <a:gd name="T15" fmla="*/ 27709 h 264"/>
              <a:gd name="T16" fmla="*/ 2444750 w 1728"/>
              <a:gd name="T17" fmla="*/ 83127 h 264"/>
              <a:gd name="T18" fmla="*/ 2518833 w 1728"/>
              <a:gd name="T19" fmla="*/ 8312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img-fotki.yandex.ru/get/4404/novprospekt.12/0_6bef3_18ee2dd7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2214578" cy="30545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00958" y="0"/>
            <a:ext cx="18573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CCC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uk-UA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CCC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4404/novprospekt.12/0_6bef3_18ee2dd7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985832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1654" y="4500570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786322"/>
            <a:ext cx="1928826" cy="19336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714884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3000364" y="5700212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8215338" y="5572140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4286248" y="5710145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5500694" y="5572140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35769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6786578" y="5572140"/>
            <a:ext cx="500066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29" name="Овал 28"/>
          <p:cNvSpPr/>
          <p:nvPr/>
        </p:nvSpPr>
        <p:spPr>
          <a:xfrm rot="1501141">
            <a:off x="896086" y="5111467"/>
            <a:ext cx="396493" cy="9474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714884"/>
            <a:ext cx="1928826" cy="2143116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500034" y="5643578"/>
            <a:ext cx="500066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pic>
        <p:nvPicPr>
          <p:cNvPr id="22" name="Picture 4" descr="http://img1.liveinternet.ru/images/attach/c/2/69/415/69415995_12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4857760"/>
            <a:ext cx="1785950" cy="185736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1928794" y="5715016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72396" y="214290"/>
            <a:ext cx="18573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4404/novprospekt.12/0_6bef3_18ee2dd7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4714884"/>
            <a:ext cx="1500230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500570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4714884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894" y="4357694"/>
            <a:ext cx="1643106" cy="2053559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1532346" y="5429288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3000364" y="5500702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8215338" y="5572140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6881822" y="5500702"/>
            <a:ext cx="547698" cy="5715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513" y="4571984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4143372" y="5572140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2913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5572132" y="5500726"/>
            <a:ext cx="50006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43834" y="285729"/>
            <a:ext cx="17859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74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00958" y="1428736"/>
            <a:ext cx="1071570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142852"/>
            <a:ext cx="22145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О.М.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710</TotalTime>
  <Words>234</Words>
  <Application>Microsoft Office PowerPoint</Application>
  <PresentationFormat>Экран (4:3)</PresentationFormat>
  <Paragraphs>423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Work</cp:lastModifiedBy>
  <cp:revision>79</cp:revision>
  <dcterms:created xsi:type="dcterms:W3CDTF">2012-10-09T17:39:53Z</dcterms:created>
  <dcterms:modified xsi:type="dcterms:W3CDTF">2014-11-04T15:08:01Z</dcterms:modified>
</cp:coreProperties>
</file>