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9" r:id="rId4"/>
    <p:sldId id="261" r:id="rId5"/>
    <p:sldId id="263" r:id="rId6"/>
    <p:sldId id="258" r:id="rId7"/>
    <p:sldId id="276" r:id="rId8"/>
    <p:sldId id="265" r:id="rId9"/>
    <p:sldId id="266" r:id="rId10"/>
    <p:sldId id="267" r:id="rId11"/>
    <p:sldId id="277" r:id="rId12"/>
    <p:sldId id="264" r:id="rId13"/>
    <p:sldId id="271" r:id="rId14"/>
    <p:sldId id="278" r:id="rId15"/>
    <p:sldId id="275" r:id="rId16"/>
    <p:sldId id="27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EAF"/>
    <a:srgbClr val="DFA5E0"/>
    <a:srgbClr val="CCCC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 autoAdjust="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4572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"/>
            <a:ext cx="9144000" cy="228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03366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57146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15000" y="0"/>
            <a:ext cx="19050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55626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662179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3733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886200" y="685800"/>
            <a:ext cx="3733800" cy="2857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886200" y="3695700"/>
            <a:ext cx="3733800" cy="2857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21988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18049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68794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3733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6200" y="685800"/>
            <a:ext cx="3733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46863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44532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36126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473375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158455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6126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7620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ED00D15-5637-48F7-8F5B-BAC169F7CF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0B0180D-8E31-40FC-8377-75D5BDC1C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4" name="Oval 40"/>
          <p:cNvSpPr>
            <a:spLocks noChangeArrowheads="1"/>
          </p:cNvSpPr>
          <p:nvPr/>
        </p:nvSpPr>
        <p:spPr bwMode="auto">
          <a:xfrm>
            <a:off x="-685800" y="4419600"/>
            <a:ext cx="2971800" cy="29718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6;&#1086;%20&#1091;&#1088;&#1086;&#1082;&#1091;\&#1082;&#1072;&#1088;&#1090;&#1080;&#1085;&#1082;&#1080;%20&#1082;%20&#1091;&#1088;&#1086;&#1082;&#1091;\&#1057;&#1080;&#1088;&#1077;&#1085;&#1072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428868"/>
            <a:ext cx="6643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Вправи і задачі на засвоєння таблиці множення числа 2 та ділення на 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Урок математики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57884" cy="609600"/>
          </a:xfrm>
          <a:noFill/>
        </p:spPr>
        <p:txBody>
          <a:bodyPr/>
          <a:lstStyle/>
          <a:p>
            <a:r>
              <a:rPr lang="uk-UA" dirty="0" smtClean="0"/>
              <a:t>    </a:t>
            </a:r>
            <a:r>
              <a:rPr lang="uk-UA" sz="4800" dirty="0" smtClean="0">
                <a:solidFill>
                  <a:srgbClr val="FF0000"/>
                </a:solidFill>
              </a:rPr>
              <a:t>САМОСТІЙНА РОБОТА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4786346" cy="537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285784" y="1214422"/>
            <a:ext cx="35719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?????</a:t>
            </a:r>
            <a:endParaRPr lang="ru-RU" sz="9600" b="1" cap="none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14818"/>
            <a:ext cx="3571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</a:t>
            </a:r>
            <a:endParaRPr lang="ru-RU" sz="9600" b="1" cap="none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1075"/>
            <a:ext cx="22098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28670"/>
            <a:ext cx="3714776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до уроку\картинки к уроку\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t="4500" b="2499"/>
          <a:stretch>
            <a:fillRect/>
          </a:stretch>
        </p:blipFill>
        <p:spPr bwMode="auto">
          <a:xfrm>
            <a:off x="0" y="428604"/>
            <a:ext cx="3714744" cy="4758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Содержимое 3" descr="13539269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18" y="-61570"/>
            <a:ext cx="6357982" cy="6919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7620000" cy="60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82130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3457575" cy="47625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4" y="4869160"/>
          <a:ext cx="8280916" cy="17424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2988"/>
                <a:gridCol w="1182988"/>
                <a:gridCol w="1182988"/>
                <a:gridCol w="1182988"/>
                <a:gridCol w="1182988"/>
                <a:gridCol w="1182988"/>
                <a:gridCol w="1182988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5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5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 descr="111487_html_51c37c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46566">
            <a:off x="2781810" y="2055652"/>
            <a:ext cx="2769233" cy="16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2130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57575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14546" y="428604"/>
            <a:ext cx="65008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РОЗУМ - 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9755" y="2214554"/>
            <a:ext cx="41870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МОЯ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04" y="4143380"/>
            <a:ext cx="6572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ЗБРОЯ</a:t>
            </a:r>
            <a:endParaRPr lang="ru-RU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1357298"/>
            <a:ext cx="2390775" cy="279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5717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857232"/>
            <a:ext cx="5357850" cy="4380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l="4464" t="4375" r="6249" b="7499"/>
          <a:stretch>
            <a:fillRect/>
          </a:stretch>
        </p:blipFill>
        <p:spPr bwMode="auto">
          <a:xfrm>
            <a:off x="5857884" y="3500414"/>
            <a:ext cx="285752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215237">
            <a:off x="-188019" y="99820"/>
            <a:ext cx="3196700" cy="26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215237">
            <a:off x="2669500" y="3957472"/>
            <a:ext cx="3196700" cy="26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215237">
            <a:off x="5026954" y="-328809"/>
            <a:ext cx="3196700" cy="26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23406787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560" b="94"/>
          <a:stretch>
            <a:fillRect/>
          </a:stretch>
        </p:blipFill>
        <p:spPr>
          <a:xfrm>
            <a:off x="6357950" y="214290"/>
            <a:ext cx="2586633" cy="177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Группа 15"/>
          <p:cNvGrpSpPr/>
          <p:nvPr/>
        </p:nvGrpSpPr>
        <p:grpSpPr>
          <a:xfrm>
            <a:off x="6357950" y="2428868"/>
            <a:ext cx="2547942" cy="2071702"/>
            <a:chOff x="6948264" y="2708920"/>
            <a:chExt cx="1905000" cy="1611238"/>
          </a:xfrm>
        </p:grpSpPr>
        <p:pic>
          <p:nvPicPr>
            <p:cNvPr id="68610" name="Picture 2" descr="C:\Users\SKIFF\Downloads\s23406787.jpg"/>
            <p:cNvPicPr>
              <a:picLocks noChangeAspect="1" noChangeArrowheads="1"/>
            </p:cNvPicPr>
            <p:nvPr/>
          </p:nvPicPr>
          <p:blipFill>
            <a:blip r:embed="rId2" cstate="print"/>
            <a:srcRect r="74570" b="1652"/>
            <a:stretch>
              <a:fillRect/>
            </a:stretch>
          </p:blipFill>
          <p:spPr bwMode="auto">
            <a:xfrm>
              <a:off x="6948264" y="2708920"/>
              <a:ext cx="968896" cy="16112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2" descr="C:\Users\SKIFF\Downloads\s23406787.jpg"/>
            <p:cNvPicPr>
              <a:picLocks noChangeAspect="1" noChangeArrowheads="1"/>
            </p:cNvPicPr>
            <p:nvPr/>
          </p:nvPicPr>
          <p:blipFill>
            <a:blip r:embed="rId2" cstate="print"/>
            <a:srcRect r="74570" b="1652"/>
            <a:stretch>
              <a:fillRect/>
            </a:stretch>
          </p:blipFill>
          <p:spPr bwMode="auto">
            <a:xfrm>
              <a:off x="7884368" y="2708920"/>
              <a:ext cx="968896" cy="16112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6357950" y="4643446"/>
            <a:ext cx="2786050" cy="2000264"/>
            <a:chOff x="6660232" y="4797152"/>
            <a:chExt cx="2160240" cy="1656184"/>
          </a:xfrm>
        </p:grpSpPr>
        <p:pic>
          <p:nvPicPr>
            <p:cNvPr id="7" name="Picture 2" descr="C:\Users\SKIFF\Downloads\s23406787.jpg"/>
            <p:cNvPicPr>
              <a:picLocks noChangeAspect="1" noChangeArrowheads="1"/>
            </p:cNvPicPr>
            <p:nvPr/>
          </p:nvPicPr>
          <p:blipFill>
            <a:blip r:embed="rId2" cstate="print"/>
            <a:srcRect r="74570" b="1652"/>
            <a:stretch>
              <a:fillRect/>
            </a:stretch>
          </p:blipFill>
          <p:spPr bwMode="auto">
            <a:xfrm>
              <a:off x="6660232" y="4797152"/>
              <a:ext cx="968896" cy="16112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Рисунок 7" descr="наклейка-к-асив-е--ве-о-н-е--и---век-о-element.jpg"/>
            <p:cNvPicPr>
              <a:picLocks noChangeAspect="1"/>
            </p:cNvPicPr>
            <p:nvPr/>
          </p:nvPicPr>
          <p:blipFill>
            <a:blip r:embed="rId3" cstate="print"/>
            <a:srcRect l="65385" t="51786" r="4255" b="8929"/>
            <a:stretch>
              <a:fillRect/>
            </a:stretch>
          </p:blipFill>
          <p:spPr>
            <a:xfrm>
              <a:off x="7596336" y="4797152"/>
              <a:ext cx="1224136" cy="16561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9" name="Рисунок 8" descr="88213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764704"/>
            <a:ext cx="3457575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_6eb61b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2860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_6eb61b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643182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a_6eb61b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71488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86182" y="-21433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 </a:t>
            </a:r>
            <a:r>
              <a:rPr lang="uk-U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5357818" y="928670"/>
            <a:ext cx="642942" cy="4286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5357818" y="3214686"/>
            <a:ext cx="642942" cy="4286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5429256" y="5286388"/>
            <a:ext cx="642942" cy="4286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 </a:t>
            </a:r>
            <a:r>
              <a:rPr lang="uk-U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44" y="421481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 </a:t>
            </a:r>
            <a:r>
              <a:rPr lang="uk-U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056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308"/>
            <a:ext cx="9144000" cy="6066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20543">
            <a:off x="4529639" y="2679935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ДЯКУЮ!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7906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"/>
            <a:ext cx="8251214" cy="6858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583" t="7458" r="4417" b="10042"/>
          <a:stretch>
            <a:fillRect/>
          </a:stretch>
        </p:blipFill>
        <p:spPr bwMode="auto">
          <a:xfrm>
            <a:off x="2214546" y="3143248"/>
            <a:ext cx="3786214" cy="34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School-Days.jpg"/>
          <p:cNvPicPr>
            <a:picLocks noChangeAspect="1"/>
          </p:cNvPicPr>
          <p:nvPr/>
        </p:nvPicPr>
        <p:blipFill>
          <a:blip r:embed="rId4" cstate="print"/>
          <a:srcRect l="13250" t="6151" r="13859" b="9998"/>
          <a:stretch>
            <a:fillRect/>
          </a:stretch>
        </p:blipFill>
        <p:spPr>
          <a:xfrm>
            <a:off x="0" y="0"/>
            <a:ext cx="4643438" cy="303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1000">
            <a:off x="5662602" y="3786190"/>
            <a:ext cx="3481398" cy="2611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r="826" b="9855"/>
          <a:stretch>
            <a:fillRect/>
          </a:stretch>
        </p:blipFill>
        <p:spPr bwMode="auto">
          <a:xfrm rot="20953666">
            <a:off x="-134147" y="2943987"/>
            <a:ext cx="347474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кк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59" r="23358"/>
          <a:stretch>
            <a:fillRect/>
          </a:stretch>
        </p:blipFill>
        <p:spPr>
          <a:xfrm>
            <a:off x="0" y="0"/>
            <a:ext cx="1785950" cy="2086429"/>
          </a:xfrm>
        </p:spPr>
      </p:pic>
      <p:grpSp>
        <p:nvGrpSpPr>
          <p:cNvPr id="7" name="Группа 6"/>
          <p:cNvGrpSpPr/>
          <p:nvPr/>
        </p:nvGrpSpPr>
        <p:grpSpPr>
          <a:xfrm>
            <a:off x="214282" y="2500306"/>
            <a:ext cx="8929718" cy="3703201"/>
            <a:chOff x="214282" y="2500306"/>
            <a:chExt cx="8929718" cy="3703201"/>
          </a:xfrm>
        </p:grpSpPr>
        <p:sp>
          <p:nvSpPr>
            <p:cNvPr id="8" name="TextBox 7"/>
            <p:cNvSpPr txBox="1"/>
            <p:nvPr/>
          </p:nvSpPr>
          <p:spPr>
            <a:xfrm>
              <a:off x="214282" y="2571744"/>
              <a:ext cx="2714644" cy="36317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lain"/>
              </a:pPr>
              <a:r>
                <a:rPr lang="uk-UA" sz="3200" dirty="0" smtClean="0">
                  <a:solidFill>
                    <a:schemeClr val="bg1"/>
                  </a:solidFill>
                  <a:latin typeface="+mj-lt"/>
                </a:rPr>
                <a:t>Група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2 </a:t>
              </a:r>
              <a:r>
                <a:rPr lang="uk-UA" sz="4400" dirty="0" smtClean="0">
                  <a:solidFill>
                    <a:schemeClr val="bg1"/>
                  </a:solidFill>
                  <a:latin typeface="Sylfaen"/>
                </a:rPr>
                <a:t>•</a:t>
              </a: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 4 = 8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8 : 2 = 4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8 : 4 = 2</a:t>
              </a:r>
              <a:endParaRPr lang="ru-RU" sz="4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4678" y="2571744"/>
              <a:ext cx="2714644" cy="3631763"/>
            </a:xfrm>
            <a:prstGeom prst="rect">
              <a:avLst/>
            </a:prstGeom>
            <a:solidFill>
              <a:srgbClr val="DFA5E0"/>
            </a:solidFill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uk-UA" sz="3200" dirty="0" smtClean="0">
                  <a:solidFill>
                    <a:schemeClr val="bg1"/>
                  </a:solidFill>
                  <a:latin typeface="+mj-lt"/>
                </a:rPr>
                <a:t>2 Група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2 </a:t>
              </a:r>
              <a:r>
                <a:rPr lang="uk-UA" sz="4400" dirty="0" smtClean="0">
                  <a:solidFill>
                    <a:schemeClr val="bg1"/>
                  </a:solidFill>
                  <a:latin typeface="Sylfaen"/>
                </a:rPr>
                <a:t>•</a:t>
              </a: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 6 = 12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12 : 2 = 6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12 : 6 = 2</a:t>
              </a:r>
              <a:endParaRPr lang="ru-RU" sz="4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356" y="2500306"/>
              <a:ext cx="2714644" cy="3631763"/>
            </a:xfrm>
            <a:prstGeom prst="rect">
              <a:avLst/>
            </a:prstGeom>
            <a:solidFill>
              <a:srgbClr val="F88EAF"/>
            </a:solidFill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uk-UA" sz="3200" dirty="0" smtClean="0">
                  <a:solidFill>
                    <a:schemeClr val="bg1"/>
                  </a:solidFill>
                  <a:latin typeface="+mj-lt"/>
                </a:rPr>
                <a:t>3 Група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2 </a:t>
              </a:r>
              <a:r>
                <a:rPr lang="uk-UA" sz="4400" dirty="0" smtClean="0">
                  <a:solidFill>
                    <a:schemeClr val="bg1"/>
                  </a:solidFill>
                  <a:latin typeface="Sylfaen"/>
                </a:rPr>
                <a:t>•</a:t>
              </a: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 5 = 10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10 : 2 = 5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uk-UA" sz="4400" dirty="0" smtClean="0">
                  <a:solidFill>
                    <a:schemeClr val="bg1"/>
                  </a:solidFill>
                  <a:latin typeface="+mj-lt"/>
                </a:rPr>
                <a:t>10 : 5 = 2</a:t>
              </a:r>
              <a:endParaRPr lang="ru-RU" sz="4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5984" y="357166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Перевірка домашнього завдання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12776"/>
            <a:ext cx="7858180" cy="5445224"/>
          </a:xfrm>
        </p:spPr>
        <p:txBody>
          <a:bodyPr/>
          <a:lstStyle/>
          <a:p>
            <a:pPr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2  </a:t>
            </a:r>
            <a:r>
              <a:rPr lang="uk-UA" sz="6000" dirty="0" smtClean="0">
                <a:solidFill>
                  <a:srgbClr val="0070C0"/>
                </a:solidFill>
              </a:rPr>
              <a:t>ДОБУТОК</a:t>
            </a:r>
            <a:r>
              <a:rPr lang="uk-UA" sz="6000" dirty="0" smtClean="0">
                <a:solidFill>
                  <a:srgbClr val="FF0000"/>
                </a:solidFill>
              </a:rPr>
              <a:t>  9</a:t>
            </a:r>
          </a:p>
          <a:p>
            <a:pPr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20  </a:t>
            </a:r>
            <a:r>
              <a:rPr lang="uk-UA" sz="6000" dirty="0" smtClean="0">
                <a:solidFill>
                  <a:srgbClr val="0070C0"/>
                </a:solidFill>
              </a:rPr>
              <a:t>СУМА</a:t>
            </a:r>
            <a:r>
              <a:rPr lang="uk-UA" sz="6000" dirty="0" smtClean="0">
                <a:solidFill>
                  <a:srgbClr val="FF0000"/>
                </a:solidFill>
              </a:rPr>
              <a:t>     50</a:t>
            </a:r>
          </a:p>
          <a:p>
            <a:pPr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37 </a:t>
            </a:r>
            <a:r>
              <a:rPr lang="uk-UA" sz="6000" dirty="0" smtClean="0">
                <a:solidFill>
                  <a:srgbClr val="0070C0"/>
                </a:solidFill>
              </a:rPr>
              <a:t>РІЗНИЦЯ</a:t>
            </a:r>
            <a:r>
              <a:rPr lang="uk-UA" sz="6000" dirty="0" smtClean="0">
                <a:solidFill>
                  <a:srgbClr val="FF0000"/>
                </a:solidFill>
              </a:rPr>
              <a:t> 15</a:t>
            </a:r>
            <a:endParaRPr lang="ru-RU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2 </a:t>
            </a:r>
            <a:r>
              <a:rPr lang="uk-UA" sz="6000" dirty="0" smtClean="0">
                <a:solidFill>
                  <a:srgbClr val="0070C0"/>
                </a:solidFill>
              </a:rPr>
              <a:t>ДОБУТОК</a:t>
            </a:r>
            <a:r>
              <a:rPr lang="uk-UA" sz="6000" dirty="0" smtClean="0">
                <a:solidFill>
                  <a:srgbClr val="FF0000"/>
                </a:solidFill>
              </a:rPr>
              <a:t>  5</a:t>
            </a:r>
          </a:p>
          <a:p>
            <a:pPr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5    </a:t>
            </a:r>
            <a:r>
              <a:rPr lang="uk-UA" sz="6000" dirty="0" smtClean="0">
                <a:solidFill>
                  <a:srgbClr val="0070C0"/>
                </a:solidFill>
              </a:rPr>
              <a:t>СУМА</a:t>
            </a:r>
            <a:r>
              <a:rPr lang="uk-UA" sz="6000" dirty="0" smtClean="0">
                <a:solidFill>
                  <a:srgbClr val="FF0000"/>
                </a:solidFill>
              </a:rPr>
              <a:t>      8</a:t>
            </a:r>
            <a:endParaRPr lang="ru-RU" sz="4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 rot="10800000" flipV="1">
            <a:off x="1142976" y="5500702"/>
            <a:ext cx="74888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shkolnye_kartinki_0.gif"/>
          <p:cNvPicPr>
            <a:picLocks noChangeAspect="1"/>
          </p:cNvPicPr>
          <p:nvPr/>
        </p:nvPicPr>
        <p:blipFill>
          <a:blip r:embed="rId3" cstate="print"/>
          <a:srcRect l="9750" t="6983" r="12232"/>
          <a:stretch>
            <a:fillRect/>
          </a:stretch>
        </p:blipFill>
        <p:spPr>
          <a:xfrm>
            <a:off x="8000992" y="4714884"/>
            <a:ext cx="1143008" cy="2143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4414" y="428604"/>
            <a:ext cx="725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Каліграфічна хвилинка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1385533">
            <a:off x="4353063" y="1232774"/>
            <a:ext cx="336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18  70     22  10         13 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до уроку\картинки к уроку\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16"/>
            <a:ext cx="2285984" cy="2285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до уроку\картинки к уроку\e1b155fae65d607b381818827f90f8d3.jpg"/>
          <p:cNvPicPr>
            <a:picLocks noChangeAspect="1" noChangeArrowheads="1"/>
          </p:cNvPicPr>
          <p:nvPr/>
        </p:nvPicPr>
        <p:blipFill>
          <a:blip r:embed="rId4"/>
          <a:srcRect l="4335" t="10014" r="3179" b="12731"/>
          <a:stretch>
            <a:fillRect/>
          </a:stretch>
        </p:blipFill>
        <p:spPr bwMode="auto">
          <a:xfrm>
            <a:off x="3071802" y="4286256"/>
            <a:ext cx="3047993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до уроку\картинки к уроку\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071802" cy="3071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до уроку\картинки к уроку\оо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1439">
            <a:off x="4465757" y="1512758"/>
            <a:ext cx="3103660" cy="233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до уроку\картинки к уроку\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до уроку\картинки к уроку\1266587142_viru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124450"/>
            <a:ext cx="1714500" cy="173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F:\до уроку\картинки к уроку\1266587142_viru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857628"/>
            <a:ext cx="1714500" cy="173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ир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8"/>
                            </p:stCondLst>
                            <p:childTnLst>
                              <p:par>
                                <p:cTn id="44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8"/>
                            </p:stCondLst>
                            <p:childTnLst>
                              <p:par>
                                <p:cTn id="47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8"/>
                            </p:stCondLst>
                            <p:childTnLst>
                              <p:par>
                                <p:cTn id="5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7572428" cy="528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42"/>
                <a:gridCol w="2442719"/>
                <a:gridCol w="2605567"/>
              </a:tblGrid>
              <a:tr h="1317734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14</a:t>
                      </a: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16</a:t>
                      </a:r>
                      <a:endParaRPr lang="ru-RU" sz="54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4</a:t>
                      </a:r>
                      <a:endParaRPr lang="ru-RU" sz="54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992169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992169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992169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992169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14</a:t>
            </a: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endParaRPr lang="ru-RU" dirty="0"/>
          </a:p>
        </p:txBody>
      </p:sp>
      <p:graphicFrame>
        <p:nvGraphicFramePr>
          <p:cNvPr id="5" name="Содержимое 7"/>
          <p:cNvGraphicFramePr>
            <a:graphicFrameLocks/>
          </p:cNvGraphicFramePr>
          <p:nvPr/>
        </p:nvGraphicFramePr>
        <p:xfrm>
          <a:off x="785786" y="1142984"/>
          <a:ext cx="7715304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7"/>
                <a:gridCol w="2488808"/>
                <a:gridCol w="2654729"/>
              </a:tblGrid>
              <a:tr h="1371150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14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16</a:t>
                      </a:r>
                      <a:endParaRPr lang="ru-RU" sz="5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4</a:t>
                      </a:r>
                      <a:endParaRPr lang="ru-RU" sz="5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32388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ru-RU" sz="5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032388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032388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32388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_serv_tech">
  <a:themeElements>
    <a:clrScheme name="stylized_fla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ylized_flames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ylized_fla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ized_flam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ized_flam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ized_flam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ized_flam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ized_flam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ized_flam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ized_flam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ized_flam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ized_flam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ized_flam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ized_flam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113</Template>
  <TotalTime>351</TotalTime>
  <Words>153</Words>
  <Application>Microsoft Office PowerPoint</Application>
  <PresentationFormat>Экран (4:3)</PresentationFormat>
  <Paragraphs>94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information_serv_tech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САМОСТІЙНА РОБОТА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SKIFF</dc:creator>
  <cp:lastModifiedBy>Админ</cp:lastModifiedBy>
  <cp:revision>40</cp:revision>
  <dcterms:created xsi:type="dcterms:W3CDTF">2014-01-16T19:47:29Z</dcterms:created>
  <dcterms:modified xsi:type="dcterms:W3CDTF">2014-01-22T12:58:49Z</dcterms:modified>
</cp:coreProperties>
</file>