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83" r:id="rId4"/>
    <p:sldId id="280" r:id="rId5"/>
    <p:sldId id="268" r:id="rId6"/>
    <p:sldId id="266" r:id="rId7"/>
    <p:sldId id="284" r:id="rId8"/>
    <p:sldId id="267" r:id="rId9"/>
    <p:sldId id="257" r:id="rId10"/>
    <p:sldId id="269" r:id="rId11"/>
    <p:sldId id="281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F1F77-860C-48E9-A632-EF956F50D997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67729-99E6-430B-8900-F70CE5C1B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67729-99E6-430B-8900-F70CE5C1B4F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8A3-47A9-419F-B966-DF223C3BDE4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6D9-1F5A-425F-B9A1-A938D450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8A3-47A9-419F-B966-DF223C3BDE4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6D9-1F5A-425F-B9A1-A938D450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8A3-47A9-419F-B966-DF223C3BDE4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6D9-1F5A-425F-B9A1-A938D450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8A3-47A9-419F-B966-DF223C3BDE4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6D9-1F5A-425F-B9A1-A938D450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8A3-47A9-419F-B966-DF223C3BDE4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6D9-1F5A-425F-B9A1-A938D450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8A3-47A9-419F-B966-DF223C3BDE4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6D9-1F5A-425F-B9A1-A938D450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8A3-47A9-419F-B966-DF223C3BDE4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6D9-1F5A-425F-B9A1-A938D450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8A3-47A9-419F-B966-DF223C3BDE4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6D9-1F5A-425F-B9A1-A938D450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8A3-47A9-419F-B966-DF223C3BDE4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6D9-1F5A-425F-B9A1-A938D450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8A3-47A9-419F-B966-DF223C3BDE4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6D9-1F5A-425F-B9A1-A938D450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8A3-47A9-419F-B966-DF223C3BDE4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6D9-1F5A-425F-B9A1-A938D450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028A3-47A9-419F-B966-DF223C3BDE4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16D9-1F5A-425F-B9A1-A938D450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584175"/>
          </a:xfrm>
        </p:spPr>
        <p:txBody>
          <a:bodyPr>
            <a:normAutofit fontScale="90000"/>
          </a:bodyPr>
          <a:lstStyle/>
          <a:p>
            <a:r>
              <a:rPr lang="uk-UA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br>
              <a:rPr lang="uk-UA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української мови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212976"/>
            <a:ext cx="7304856" cy="1800200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Добір спільнокореневих слів.</a:t>
            </a:r>
          </a:p>
          <a:p>
            <a:r>
              <a:rPr lang="uk-UA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Позначення кореня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нігу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4077072"/>
            <a:ext cx="1440160" cy="1168722"/>
          </a:xfrm>
          <a:prstGeom prst="rect">
            <a:avLst/>
          </a:prstGeom>
        </p:spPr>
      </p:pic>
      <p:pic>
        <p:nvPicPr>
          <p:cNvPr id="6" name="Рисунок 5" descr="Синиц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077072"/>
            <a:ext cx="1368152" cy="115212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-53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916832"/>
            <a:ext cx="4032448" cy="4680520"/>
          </a:xfrm>
        </p:spPr>
      </p:pic>
      <p:pic>
        <p:nvPicPr>
          <p:cNvPr id="2050" name="Picture 2" descr="D:\Фото птахів\C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16832"/>
            <a:ext cx="4032448" cy="4680520"/>
          </a:xfrm>
          <a:prstGeom prst="rect">
            <a:avLst/>
          </a:prstGeom>
          <a:noFill/>
        </p:spPr>
      </p:pic>
      <p:pic>
        <p:nvPicPr>
          <p:cNvPr id="7" name="Рисунок 6" descr="imagesCAF8GCY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188640"/>
            <a:ext cx="2304256" cy="1512168"/>
          </a:xfrm>
          <a:prstGeom prst="rect">
            <a:avLst/>
          </a:prstGeom>
        </p:spPr>
      </p:pic>
      <p:pic>
        <p:nvPicPr>
          <p:cNvPr id="8" name="Рисунок 7" descr="imagesCABIZG6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188640"/>
            <a:ext cx="1296144" cy="15121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Чечіт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620688"/>
            <a:ext cx="5904656" cy="568863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 "Лото"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44824"/>
            <a:ext cx="7859216" cy="40219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Люди шанують наполегливу     працю дятла.</a:t>
            </a:r>
          </a:p>
          <a:p>
            <a:pPr>
              <a:buNone/>
            </a:pPr>
            <a:endParaRPr lang="uk-UA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Працьовиті діти змайстрували красиву годівничку.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Фото птахів\Політ голуб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48680"/>
            <a:ext cx="5976664" cy="5832648"/>
          </a:xfrm>
          <a:prstGeom prst="rect">
            <a:avLst/>
          </a:prstGeom>
          <a:noFill/>
        </p:spPr>
      </p:pic>
      <p:pic>
        <p:nvPicPr>
          <p:cNvPr id="5" name="Рисунок 4" descr="imagesCAIC55D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060848"/>
            <a:ext cx="1872208" cy="25202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група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uk-UA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с.121, впр.3 –  до підкреслених слів виписати спільнокореневі, позначити корінь.</a:t>
            </a:r>
          </a:p>
          <a:p>
            <a:pPr>
              <a:buNone/>
            </a:pP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2 група :</a:t>
            </a: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до слів </a:t>
            </a:r>
            <a:r>
              <a:rPr lang="uk-UA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зима, спів </a:t>
            </a:r>
            <a:r>
              <a:rPr lang="uk-UA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підібрати 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спільнокореневі, виражені ім., </a:t>
            </a:r>
            <a:r>
              <a:rPr lang="uk-UA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прикм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uk-UA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дієсл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4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   </a:t>
            </a:r>
            <a:r>
              <a:rPr lang="uk-UA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Дякую за увагу !</a:t>
            </a:r>
            <a:endParaRPr lang="ru-RU" sz="7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Дятел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404664"/>
            <a:ext cx="6264696" cy="604867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1584176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Хвилинка етимології</a:t>
            </a:r>
            <a:endParaRPr lang="ru-RU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CA6W1LV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1224136" cy="1469132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2204864"/>
            <a:ext cx="8136904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Ошатний – гарний, святково вдягнений.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005064"/>
            <a:ext cx="8136904" cy="12744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Строкатий – рябий, плямистий,</a:t>
            </a:r>
          </a:p>
          <a:p>
            <a:pPr algn="ctr"/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різнобарвний.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691680" y="1340768"/>
            <a:ext cx="6408712" cy="345638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Фізкультхвилинка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779912" y="3573016"/>
          <a:ext cx="1993900" cy="685800"/>
        </p:xfrm>
        <a:graphic>
          <a:graphicData uri="http://schemas.openxmlformats.org/presentationml/2006/ole">
            <p:oleObj spid="_x0000_s1027" name="Объект упаковщика для оболочки" showAsIcon="1" r:id="rId4" imgW="1994400" imgH="685800" progId="Package">
              <p:embed/>
            </p:oleObj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13" dur="1" fill="hold"/>
                                        <p:tgtEl>
                                          <p:spTgt spid="10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dell\Pictures\imagesCAXUSKR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04864"/>
            <a:ext cx="2160240" cy="2160240"/>
          </a:xfrm>
          <a:prstGeom prst="rect">
            <a:avLst/>
          </a:prstGeom>
          <a:noFill/>
        </p:spPr>
      </p:pic>
      <p:pic>
        <p:nvPicPr>
          <p:cNvPr id="9" name="Рисунок 8" descr="Горобец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404664"/>
            <a:ext cx="5904656" cy="59046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иниц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43808" y="548680"/>
            <a:ext cx="5832648" cy="5832648"/>
          </a:xfrm>
        </p:spPr>
      </p:pic>
      <p:pic>
        <p:nvPicPr>
          <p:cNvPr id="7" name="Рисунок 6" descr="imagesCAHIU88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132856"/>
            <a:ext cx="2160240" cy="24772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Сенкан</a:t>
            </a:r>
            <a:endParaRPr lang="ru-RU" sz="7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556792"/>
            <a:ext cx="7787208" cy="456937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Дятел.</a:t>
            </a:r>
          </a:p>
          <a:p>
            <a:pPr>
              <a:buNone/>
            </a:pPr>
            <a:r>
              <a:rPr lang="uk-UA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Строкатий, ошатний.</a:t>
            </a:r>
          </a:p>
          <a:p>
            <a:pPr>
              <a:buNone/>
            </a:pPr>
            <a:r>
              <a:rPr lang="uk-UA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Лікує, обстежує, обслуговує.</a:t>
            </a:r>
          </a:p>
          <a:p>
            <a:pPr>
              <a:buNone/>
            </a:pPr>
            <a:r>
              <a:rPr lang="uk-UA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Шкідників з-під кори дістає.</a:t>
            </a:r>
          </a:p>
          <a:p>
            <a:pPr>
              <a:buNone/>
            </a:pPr>
            <a:r>
              <a:rPr lang="uk-UA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Лікар.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436</TotalTime>
  <Words>121</Words>
  <Application>Microsoft Office PowerPoint</Application>
  <PresentationFormat>Экран (4:3)</PresentationFormat>
  <Paragraphs>27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Пакет</vt:lpstr>
      <vt:lpstr>   Урок     української мови</vt:lpstr>
      <vt:lpstr>Слайд 2</vt:lpstr>
      <vt:lpstr>Слайд 3</vt:lpstr>
      <vt:lpstr>        Хвилинка етимології</vt:lpstr>
      <vt:lpstr>Слайд 5</vt:lpstr>
      <vt:lpstr>Слайд 6</vt:lpstr>
      <vt:lpstr>Слайд 7</vt:lpstr>
      <vt:lpstr>Слайд 8</vt:lpstr>
      <vt:lpstr>Сенкан</vt:lpstr>
      <vt:lpstr>Слайд 10</vt:lpstr>
      <vt:lpstr>Слайд 11</vt:lpstr>
      <vt:lpstr>Слайд 12</vt:lpstr>
      <vt:lpstr>Гра "Лото"</vt:lpstr>
      <vt:lpstr>Слайд 14</vt:lpstr>
      <vt:lpstr>Слайд 15</vt:lpstr>
      <vt:lpstr>Домашнє завдання</vt:lpstr>
      <vt:lpstr>Слайд 17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dell</cp:lastModifiedBy>
  <cp:revision>48</cp:revision>
  <dcterms:created xsi:type="dcterms:W3CDTF">2015-02-14T16:23:15Z</dcterms:created>
  <dcterms:modified xsi:type="dcterms:W3CDTF">2016-01-04T17:58:55Z</dcterms:modified>
</cp:coreProperties>
</file>