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9" r:id="rId2"/>
    <p:sldId id="304" r:id="rId3"/>
    <p:sldId id="256" r:id="rId4"/>
    <p:sldId id="258" r:id="rId5"/>
    <p:sldId id="300" r:id="rId6"/>
    <p:sldId id="288" r:id="rId7"/>
    <p:sldId id="314" r:id="rId8"/>
    <p:sldId id="302" r:id="rId9"/>
    <p:sldId id="303" r:id="rId10"/>
    <p:sldId id="260" r:id="rId11"/>
    <p:sldId id="262" r:id="rId12"/>
    <p:sldId id="270" r:id="rId13"/>
    <p:sldId id="271" r:id="rId14"/>
    <p:sldId id="273" r:id="rId15"/>
    <p:sldId id="312" r:id="rId16"/>
    <p:sldId id="301" r:id="rId17"/>
    <p:sldId id="313" r:id="rId18"/>
    <p:sldId id="307" r:id="rId19"/>
    <p:sldId id="261" r:id="rId20"/>
    <p:sldId id="264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1167624" rtl="0" eaLnBrk="1" latinLnBrk="0" hangingPunct="1">
      <a:defRPr sz="2285" kern="1200">
        <a:solidFill>
          <a:schemeClr val="tx1"/>
        </a:solidFill>
        <a:latin typeface="+mn-lt"/>
        <a:ea typeface="+mn-ea"/>
        <a:cs typeface="+mn-cs"/>
      </a:defRPr>
    </a:lvl1pPr>
    <a:lvl2pPr marL="583812" algn="l" defTabSz="1167624" rtl="0" eaLnBrk="1" latinLnBrk="0" hangingPunct="1">
      <a:defRPr sz="2285" kern="1200">
        <a:solidFill>
          <a:schemeClr val="tx1"/>
        </a:solidFill>
        <a:latin typeface="+mn-lt"/>
        <a:ea typeface="+mn-ea"/>
        <a:cs typeface="+mn-cs"/>
      </a:defRPr>
    </a:lvl2pPr>
    <a:lvl3pPr marL="1167624" algn="l" defTabSz="1167624" rtl="0" eaLnBrk="1" latinLnBrk="0" hangingPunct="1">
      <a:defRPr sz="2285" kern="1200">
        <a:solidFill>
          <a:schemeClr val="tx1"/>
        </a:solidFill>
        <a:latin typeface="+mn-lt"/>
        <a:ea typeface="+mn-ea"/>
        <a:cs typeface="+mn-cs"/>
      </a:defRPr>
    </a:lvl3pPr>
    <a:lvl4pPr marL="1751436" algn="l" defTabSz="1167624" rtl="0" eaLnBrk="1" latinLnBrk="0" hangingPunct="1">
      <a:defRPr sz="2285" kern="1200">
        <a:solidFill>
          <a:schemeClr val="tx1"/>
        </a:solidFill>
        <a:latin typeface="+mn-lt"/>
        <a:ea typeface="+mn-ea"/>
        <a:cs typeface="+mn-cs"/>
      </a:defRPr>
    </a:lvl4pPr>
    <a:lvl5pPr marL="2335248" algn="l" defTabSz="1167624" rtl="0" eaLnBrk="1" latinLnBrk="0" hangingPunct="1">
      <a:defRPr sz="2285" kern="1200">
        <a:solidFill>
          <a:schemeClr val="tx1"/>
        </a:solidFill>
        <a:latin typeface="+mn-lt"/>
        <a:ea typeface="+mn-ea"/>
        <a:cs typeface="+mn-cs"/>
      </a:defRPr>
    </a:lvl5pPr>
    <a:lvl6pPr marL="2919060" algn="l" defTabSz="1167624" rtl="0" eaLnBrk="1" latinLnBrk="0" hangingPunct="1">
      <a:defRPr sz="2285" kern="1200">
        <a:solidFill>
          <a:schemeClr val="tx1"/>
        </a:solidFill>
        <a:latin typeface="+mn-lt"/>
        <a:ea typeface="+mn-ea"/>
        <a:cs typeface="+mn-cs"/>
      </a:defRPr>
    </a:lvl6pPr>
    <a:lvl7pPr marL="3502872" algn="l" defTabSz="1167624" rtl="0" eaLnBrk="1" latinLnBrk="0" hangingPunct="1">
      <a:defRPr sz="2285" kern="1200">
        <a:solidFill>
          <a:schemeClr val="tx1"/>
        </a:solidFill>
        <a:latin typeface="+mn-lt"/>
        <a:ea typeface="+mn-ea"/>
        <a:cs typeface="+mn-cs"/>
      </a:defRPr>
    </a:lvl7pPr>
    <a:lvl8pPr marL="4086684" algn="l" defTabSz="1167624" rtl="0" eaLnBrk="1" latinLnBrk="0" hangingPunct="1">
      <a:defRPr sz="2285" kern="1200">
        <a:solidFill>
          <a:schemeClr val="tx1"/>
        </a:solidFill>
        <a:latin typeface="+mn-lt"/>
        <a:ea typeface="+mn-ea"/>
        <a:cs typeface="+mn-cs"/>
      </a:defRPr>
    </a:lvl8pPr>
    <a:lvl9pPr marL="4670496" algn="l" defTabSz="1167624" rtl="0" eaLnBrk="1" latinLnBrk="0" hangingPunct="1">
      <a:defRPr sz="22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AA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0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F1DE6-FAC5-4212-8E9B-89E14C2A8656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A4A27-6051-4069-BA59-FC64F196D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6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7624" rtl="0" eaLnBrk="1" latinLnBrk="0" hangingPunct="1">
      <a:defRPr sz="1524" kern="1200">
        <a:solidFill>
          <a:schemeClr val="tx1"/>
        </a:solidFill>
        <a:latin typeface="+mn-lt"/>
        <a:ea typeface="+mn-ea"/>
        <a:cs typeface="+mn-cs"/>
      </a:defRPr>
    </a:lvl1pPr>
    <a:lvl2pPr marL="583812" algn="l" defTabSz="1167624" rtl="0" eaLnBrk="1" latinLnBrk="0" hangingPunct="1">
      <a:defRPr sz="1524" kern="1200">
        <a:solidFill>
          <a:schemeClr val="tx1"/>
        </a:solidFill>
        <a:latin typeface="+mn-lt"/>
        <a:ea typeface="+mn-ea"/>
        <a:cs typeface="+mn-cs"/>
      </a:defRPr>
    </a:lvl2pPr>
    <a:lvl3pPr marL="1167624" algn="l" defTabSz="1167624" rtl="0" eaLnBrk="1" latinLnBrk="0" hangingPunct="1">
      <a:defRPr sz="1524" kern="1200">
        <a:solidFill>
          <a:schemeClr val="tx1"/>
        </a:solidFill>
        <a:latin typeface="+mn-lt"/>
        <a:ea typeface="+mn-ea"/>
        <a:cs typeface="+mn-cs"/>
      </a:defRPr>
    </a:lvl3pPr>
    <a:lvl4pPr marL="1751436" algn="l" defTabSz="1167624" rtl="0" eaLnBrk="1" latinLnBrk="0" hangingPunct="1">
      <a:defRPr sz="1524" kern="1200">
        <a:solidFill>
          <a:schemeClr val="tx1"/>
        </a:solidFill>
        <a:latin typeface="+mn-lt"/>
        <a:ea typeface="+mn-ea"/>
        <a:cs typeface="+mn-cs"/>
      </a:defRPr>
    </a:lvl4pPr>
    <a:lvl5pPr marL="2335248" algn="l" defTabSz="1167624" rtl="0" eaLnBrk="1" latinLnBrk="0" hangingPunct="1">
      <a:defRPr sz="1524" kern="1200">
        <a:solidFill>
          <a:schemeClr val="tx1"/>
        </a:solidFill>
        <a:latin typeface="+mn-lt"/>
        <a:ea typeface="+mn-ea"/>
        <a:cs typeface="+mn-cs"/>
      </a:defRPr>
    </a:lvl5pPr>
    <a:lvl6pPr marL="2919060" algn="l" defTabSz="1167624" rtl="0" eaLnBrk="1" latinLnBrk="0" hangingPunct="1">
      <a:defRPr sz="1524" kern="1200">
        <a:solidFill>
          <a:schemeClr val="tx1"/>
        </a:solidFill>
        <a:latin typeface="+mn-lt"/>
        <a:ea typeface="+mn-ea"/>
        <a:cs typeface="+mn-cs"/>
      </a:defRPr>
    </a:lvl6pPr>
    <a:lvl7pPr marL="3502872" algn="l" defTabSz="1167624" rtl="0" eaLnBrk="1" latinLnBrk="0" hangingPunct="1">
      <a:defRPr sz="1524" kern="1200">
        <a:solidFill>
          <a:schemeClr val="tx1"/>
        </a:solidFill>
        <a:latin typeface="+mn-lt"/>
        <a:ea typeface="+mn-ea"/>
        <a:cs typeface="+mn-cs"/>
      </a:defRPr>
    </a:lvl7pPr>
    <a:lvl8pPr marL="4086684" algn="l" defTabSz="1167624" rtl="0" eaLnBrk="1" latinLnBrk="0" hangingPunct="1">
      <a:defRPr sz="1524" kern="1200">
        <a:solidFill>
          <a:schemeClr val="tx1"/>
        </a:solidFill>
        <a:latin typeface="+mn-lt"/>
        <a:ea typeface="+mn-ea"/>
        <a:cs typeface="+mn-cs"/>
      </a:defRPr>
    </a:lvl8pPr>
    <a:lvl9pPr marL="4670496" algn="l" defTabSz="1167624" rtl="0" eaLnBrk="1" latinLnBrk="0" hangingPunct="1">
      <a:defRPr sz="152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A4A27-6051-4069-BA59-FC64F196DA0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73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7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0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2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7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60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043-F8B4-458A-9015-169D92F97B86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BF01-1A13-480E-8628-96128F4D8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33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043-F8B4-458A-9015-169D92F97B86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BF01-1A13-480E-8628-96128F4D8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5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043-F8B4-458A-9015-169D92F97B86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BF01-1A13-480E-8628-96128F4D8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043-F8B4-458A-9015-169D92F97B86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BF01-1A13-480E-8628-96128F4D8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4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78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1pPr>
            <a:lvl2pPr marL="432543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2pPr>
            <a:lvl3pPr marL="865086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3pPr>
            <a:lvl4pPr marL="1297629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4pPr>
            <a:lvl5pPr marL="173017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5pPr>
            <a:lvl6pPr marL="2162715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6pPr>
            <a:lvl7pPr marL="2595258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7pPr>
            <a:lvl8pPr marL="302780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8pPr>
            <a:lvl9pPr marL="3460344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043-F8B4-458A-9015-169D92F97B86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BF01-1A13-480E-8628-96128F4D8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0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53"/>
            </a:lvl1pPr>
            <a:lvl2pPr>
              <a:defRPr sz="2258"/>
            </a:lvl2pPr>
            <a:lvl3pPr>
              <a:defRPr sz="1891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653"/>
            </a:lvl1pPr>
            <a:lvl2pPr>
              <a:defRPr sz="2258"/>
            </a:lvl2pPr>
            <a:lvl3pPr>
              <a:defRPr sz="1891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043-F8B4-458A-9015-169D92F97B86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BF01-1A13-480E-8628-96128F4D8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56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2543" indent="0">
              <a:buNone/>
              <a:defRPr sz="1891" b="1"/>
            </a:lvl2pPr>
            <a:lvl3pPr marL="865086" indent="0">
              <a:buNone/>
              <a:defRPr sz="1693" b="1"/>
            </a:lvl3pPr>
            <a:lvl4pPr marL="1297629" indent="0">
              <a:buNone/>
              <a:defRPr sz="1524" b="1"/>
            </a:lvl4pPr>
            <a:lvl5pPr marL="1730172" indent="0">
              <a:buNone/>
              <a:defRPr sz="1524" b="1"/>
            </a:lvl5pPr>
            <a:lvl6pPr marL="2162715" indent="0">
              <a:buNone/>
              <a:defRPr sz="1524" b="1"/>
            </a:lvl6pPr>
            <a:lvl7pPr marL="2595258" indent="0">
              <a:buNone/>
              <a:defRPr sz="1524" b="1"/>
            </a:lvl7pPr>
            <a:lvl8pPr marL="3027802" indent="0">
              <a:buNone/>
              <a:defRPr sz="1524" b="1"/>
            </a:lvl8pPr>
            <a:lvl9pPr marL="3460344" indent="0">
              <a:buNone/>
              <a:defRPr sz="152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258"/>
            </a:lvl1pPr>
            <a:lvl2pPr>
              <a:defRPr sz="1891"/>
            </a:lvl2pPr>
            <a:lvl3pPr>
              <a:defRPr sz="1693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258" b="1"/>
            </a:lvl1pPr>
            <a:lvl2pPr marL="432543" indent="0">
              <a:buNone/>
              <a:defRPr sz="1891" b="1"/>
            </a:lvl2pPr>
            <a:lvl3pPr marL="865086" indent="0">
              <a:buNone/>
              <a:defRPr sz="1693" b="1"/>
            </a:lvl3pPr>
            <a:lvl4pPr marL="1297629" indent="0">
              <a:buNone/>
              <a:defRPr sz="1524" b="1"/>
            </a:lvl4pPr>
            <a:lvl5pPr marL="1730172" indent="0">
              <a:buNone/>
              <a:defRPr sz="1524" b="1"/>
            </a:lvl5pPr>
            <a:lvl6pPr marL="2162715" indent="0">
              <a:buNone/>
              <a:defRPr sz="1524" b="1"/>
            </a:lvl6pPr>
            <a:lvl7pPr marL="2595258" indent="0">
              <a:buNone/>
              <a:defRPr sz="1524" b="1"/>
            </a:lvl7pPr>
            <a:lvl8pPr marL="3027802" indent="0">
              <a:buNone/>
              <a:defRPr sz="1524" b="1"/>
            </a:lvl8pPr>
            <a:lvl9pPr marL="3460344" indent="0">
              <a:buNone/>
              <a:defRPr sz="152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258"/>
            </a:lvl1pPr>
            <a:lvl2pPr>
              <a:defRPr sz="1891"/>
            </a:lvl2pPr>
            <a:lvl3pPr>
              <a:defRPr sz="1693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043-F8B4-458A-9015-169D92F97B86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BF01-1A13-480E-8628-96128F4D8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1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043-F8B4-458A-9015-169D92F97B86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BF01-1A13-480E-8628-96128F4D8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7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043-F8B4-458A-9015-169D92F97B86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BF01-1A13-480E-8628-96128F4D8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16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019"/>
            </a:lvl1pPr>
            <a:lvl2pPr>
              <a:defRPr sz="2653"/>
            </a:lvl2pPr>
            <a:lvl3pPr>
              <a:defRPr sz="2258"/>
            </a:lvl3pPr>
            <a:lvl4pPr>
              <a:defRPr sz="1891"/>
            </a:lvl4pPr>
            <a:lvl5pPr>
              <a:defRPr sz="1891"/>
            </a:lvl5pPr>
            <a:lvl6pPr>
              <a:defRPr sz="1891"/>
            </a:lvl6pPr>
            <a:lvl7pPr>
              <a:defRPr sz="1891"/>
            </a:lvl7pPr>
            <a:lvl8pPr>
              <a:defRPr sz="1891"/>
            </a:lvl8pPr>
            <a:lvl9pPr>
              <a:defRPr sz="189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326"/>
            </a:lvl1pPr>
            <a:lvl2pPr marL="432543" indent="0">
              <a:buNone/>
              <a:defRPr sz="1129"/>
            </a:lvl2pPr>
            <a:lvl3pPr marL="865086" indent="0">
              <a:buNone/>
              <a:defRPr sz="959"/>
            </a:lvl3pPr>
            <a:lvl4pPr marL="1297629" indent="0">
              <a:buNone/>
              <a:defRPr sz="847"/>
            </a:lvl4pPr>
            <a:lvl5pPr marL="1730172" indent="0">
              <a:buNone/>
              <a:defRPr sz="847"/>
            </a:lvl5pPr>
            <a:lvl6pPr marL="2162715" indent="0">
              <a:buNone/>
              <a:defRPr sz="847"/>
            </a:lvl6pPr>
            <a:lvl7pPr marL="2595258" indent="0">
              <a:buNone/>
              <a:defRPr sz="847"/>
            </a:lvl7pPr>
            <a:lvl8pPr marL="3027802" indent="0">
              <a:buNone/>
              <a:defRPr sz="847"/>
            </a:lvl8pPr>
            <a:lvl9pPr marL="3460344" indent="0">
              <a:buNone/>
              <a:defRPr sz="84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043-F8B4-458A-9015-169D92F97B86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BF01-1A13-480E-8628-96128F4D8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1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19"/>
            </a:lvl1pPr>
            <a:lvl2pPr marL="432543" indent="0">
              <a:buNone/>
              <a:defRPr sz="2653"/>
            </a:lvl2pPr>
            <a:lvl3pPr marL="865086" indent="0">
              <a:buNone/>
              <a:defRPr sz="2258"/>
            </a:lvl3pPr>
            <a:lvl4pPr marL="1297629" indent="0">
              <a:buNone/>
              <a:defRPr sz="1891"/>
            </a:lvl4pPr>
            <a:lvl5pPr marL="1730172" indent="0">
              <a:buNone/>
              <a:defRPr sz="1891"/>
            </a:lvl5pPr>
            <a:lvl6pPr marL="2162715" indent="0">
              <a:buNone/>
              <a:defRPr sz="1891"/>
            </a:lvl6pPr>
            <a:lvl7pPr marL="2595258" indent="0">
              <a:buNone/>
              <a:defRPr sz="1891"/>
            </a:lvl7pPr>
            <a:lvl8pPr marL="3027802" indent="0">
              <a:buNone/>
              <a:defRPr sz="1891"/>
            </a:lvl8pPr>
            <a:lvl9pPr marL="3460344" indent="0">
              <a:buNone/>
              <a:defRPr sz="189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26"/>
            </a:lvl1pPr>
            <a:lvl2pPr marL="432543" indent="0">
              <a:buNone/>
              <a:defRPr sz="1129"/>
            </a:lvl2pPr>
            <a:lvl3pPr marL="865086" indent="0">
              <a:buNone/>
              <a:defRPr sz="959"/>
            </a:lvl3pPr>
            <a:lvl4pPr marL="1297629" indent="0">
              <a:buNone/>
              <a:defRPr sz="847"/>
            </a:lvl4pPr>
            <a:lvl5pPr marL="1730172" indent="0">
              <a:buNone/>
              <a:defRPr sz="847"/>
            </a:lvl5pPr>
            <a:lvl6pPr marL="2162715" indent="0">
              <a:buNone/>
              <a:defRPr sz="847"/>
            </a:lvl6pPr>
            <a:lvl7pPr marL="2595258" indent="0">
              <a:buNone/>
              <a:defRPr sz="847"/>
            </a:lvl7pPr>
            <a:lvl8pPr marL="3027802" indent="0">
              <a:buNone/>
              <a:defRPr sz="847"/>
            </a:lvl8pPr>
            <a:lvl9pPr marL="3460344" indent="0">
              <a:buNone/>
              <a:defRPr sz="84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043-F8B4-458A-9015-169D92F97B86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BF01-1A13-480E-8628-96128F4D8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9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06543" tIns="153272" rIns="306543" bIns="15327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306543" tIns="153272" rIns="306543" bIns="15327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306543" tIns="153272" rIns="306543" bIns="153272" rtlCol="0" anchor="ctr"/>
          <a:lstStyle>
            <a:lvl1pPr algn="l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D2043-F8B4-458A-9015-169D92F97B86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306543" tIns="153272" rIns="306543" bIns="153272" rtlCol="0" anchor="ctr"/>
          <a:lstStyle>
            <a:lvl1pPr algn="ctr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306543" tIns="153272" rIns="306543" bIns="153272" rtlCol="0" anchor="ctr"/>
          <a:lstStyle>
            <a:lvl1pPr algn="r">
              <a:defRPr sz="1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BF01-1A13-480E-8628-96128F4D8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2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5086" rtl="0" eaLnBrk="1" latinLnBrk="0" hangingPunct="1">
        <a:spcBef>
          <a:spcPct val="0"/>
        </a:spcBef>
        <a:buNone/>
        <a:defRPr sz="41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407" indent="-324407" algn="l" defTabSz="865086" rtl="0" eaLnBrk="1" latinLnBrk="0" hangingPunct="1">
        <a:spcBef>
          <a:spcPct val="20000"/>
        </a:spcBef>
        <a:buFont typeface="Arial" pitchFamily="34" charset="0"/>
        <a:buChar char="•"/>
        <a:defRPr sz="3019" kern="1200">
          <a:solidFill>
            <a:schemeClr val="tx1"/>
          </a:solidFill>
          <a:latin typeface="+mn-lt"/>
          <a:ea typeface="+mn-ea"/>
          <a:cs typeface="+mn-cs"/>
        </a:defRPr>
      </a:lvl1pPr>
      <a:lvl2pPr marL="702883" indent="-270339" algn="l" defTabSz="865086" rtl="0" eaLnBrk="1" latinLnBrk="0" hangingPunct="1">
        <a:spcBef>
          <a:spcPct val="20000"/>
        </a:spcBef>
        <a:buFont typeface="Arial" pitchFamily="34" charset="0"/>
        <a:buChar char="–"/>
        <a:defRPr sz="2653" kern="1200">
          <a:solidFill>
            <a:schemeClr val="tx1"/>
          </a:solidFill>
          <a:latin typeface="+mn-lt"/>
          <a:ea typeface="+mn-ea"/>
          <a:cs typeface="+mn-cs"/>
        </a:defRPr>
      </a:lvl2pPr>
      <a:lvl3pPr marL="1081358" indent="-216272" algn="l" defTabSz="865086" rtl="0" eaLnBrk="1" latinLnBrk="0" hangingPunct="1">
        <a:spcBef>
          <a:spcPct val="20000"/>
        </a:spcBef>
        <a:buFont typeface="Arial" pitchFamily="34" charset="0"/>
        <a:buChar char="•"/>
        <a:defRPr sz="2258" kern="1200">
          <a:solidFill>
            <a:schemeClr val="tx1"/>
          </a:solidFill>
          <a:latin typeface="+mn-lt"/>
          <a:ea typeface="+mn-ea"/>
          <a:cs typeface="+mn-cs"/>
        </a:defRPr>
      </a:lvl3pPr>
      <a:lvl4pPr marL="1513901" indent="-216272" algn="l" defTabSz="865086" rtl="0" eaLnBrk="1" latinLnBrk="0" hangingPunct="1">
        <a:spcBef>
          <a:spcPct val="20000"/>
        </a:spcBef>
        <a:buFont typeface="Arial" pitchFamily="34" charset="0"/>
        <a:buChar char="–"/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46444" indent="-216272" algn="l" defTabSz="865086" rtl="0" eaLnBrk="1" latinLnBrk="0" hangingPunct="1">
        <a:spcBef>
          <a:spcPct val="20000"/>
        </a:spcBef>
        <a:buFont typeface="Arial" pitchFamily="34" charset="0"/>
        <a:buChar char="»"/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378987" indent="-216272" algn="l" defTabSz="865086" rtl="0" eaLnBrk="1" latinLnBrk="0" hangingPunct="1">
        <a:spcBef>
          <a:spcPct val="20000"/>
        </a:spcBef>
        <a:buFont typeface="Arial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11530" indent="-216272" algn="l" defTabSz="865086" rtl="0" eaLnBrk="1" latinLnBrk="0" hangingPunct="1">
        <a:spcBef>
          <a:spcPct val="20000"/>
        </a:spcBef>
        <a:buFont typeface="Arial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244073" indent="-216272" algn="l" defTabSz="865086" rtl="0" eaLnBrk="1" latinLnBrk="0" hangingPunct="1">
        <a:spcBef>
          <a:spcPct val="20000"/>
        </a:spcBef>
        <a:buFont typeface="Arial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676616" indent="-216272" algn="l" defTabSz="865086" rtl="0" eaLnBrk="1" latinLnBrk="0" hangingPunct="1">
        <a:spcBef>
          <a:spcPct val="20000"/>
        </a:spcBef>
        <a:buFont typeface="Arial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5086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1pPr>
      <a:lvl2pPr marL="432543" algn="l" defTabSz="865086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2pPr>
      <a:lvl3pPr marL="865086" algn="l" defTabSz="865086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297629" algn="l" defTabSz="865086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4pPr>
      <a:lvl5pPr marL="1730172" algn="l" defTabSz="865086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5pPr>
      <a:lvl6pPr marL="2162715" algn="l" defTabSz="865086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6pPr>
      <a:lvl7pPr marL="2595258" algn="l" defTabSz="865086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7pPr>
      <a:lvl8pPr marL="3027802" algn="l" defTabSz="865086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8pPr>
      <a:lvl9pPr marL="3460344" algn="l" defTabSz="865086" rtl="0" eaLnBrk="1" latinLnBrk="0" hangingPunct="1">
        <a:defRPr sz="16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31.png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1168" y="3494986"/>
            <a:ext cx="7956764" cy="786449"/>
          </a:xfrm>
          <a:prstGeom prst="rect">
            <a:avLst/>
          </a:prstGeom>
          <a:noFill/>
        </p:spPr>
        <p:txBody>
          <a:bodyPr wrap="square" lIns="86502" tIns="43251" rIns="86502" bIns="43251">
            <a:spAutoFit/>
          </a:bodyPr>
          <a:lstStyle/>
          <a:p>
            <a:r>
              <a:rPr lang="ru-RU" sz="4543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108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3709" y="1221229"/>
            <a:ext cx="8066183" cy="2697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4233" b="1" dirty="0">
                <a:solidFill>
                  <a:srgbClr val="7030A0"/>
                </a:solidFill>
              </a:rPr>
              <a:t>Закріплення вивчених способів</a:t>
            </a:r>
          </a:p>
          <a:p>
            <a:pPr algn="just"/>
            <a:r>
              <a:rPr lang="uk-UA" sz="4233" b="1" dirty="0">
                <a:solidFill>
                  <a:srgbClr val="7030A0"/>
                </a:solidFill>
              </a:rPr>
              <a:t>додавання і віднімання. </a:t>
            </a:r>
          </a:p>
          <a:p>
            <a:pPr algn="just"/>
            <a:r>
              <a:rPr lang="uk-UA" sz="4233" b="1" dirty="0">
                <a:solidFill>
                  <a:schemeClr val="accent3">
                    <a:lumMod val="50000"/>
                  </a:schemeClr>
                </a:solidFill>
              </a:rPr>
              <a:t>Розв'язування задач.</a:t>
            </a:r>
          </a:p>
          <a:p>
            <a:pPr algn="just"/>
            <a:r>
              <a:rPr lang="uk-UA" sz="4233" b="1" dirty="0">
                <a:solidFill>
                  <a:schemeClr val="accent2">
                    <a:lumMod val="75000"/>
                  </a:schemeClr>
                </a:solidFill>
              </a:rPr>
              <a:t>Перетворення іменованих чисел.</a:t>
            </a:r>
            <a:endParaRPr lang="ru-RU" sz="4233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23" y="3731876"/>
            <a:ext cx="7315093" cy="223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7" y="975394"/>
            <a:ext cx="3816424" cy="960214"/>
          </a:xfrm>
          <a:prstGeom prst="rect">
            <a:avLst/>
          </a:prstGeom>
        </p:spPr>
        <p:txBody>
          <a:bodyPr wrap="square" lIns="86502" tIns="43251" rIns="86502" bIns="43251">
            <a:spAutoFit/>
          </a:bodyPr>
          <a:lstStyle/>
          <a:p>
            <a:r>
              <a:rPr lang="uk-UA" sz="5672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Шишкар</a:t>
            </a:r>
            <a:endParaRPr lang="ru-RU" sz="5672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Users\Papa\Desktop\szyszkarpt1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3786"/>
            <a:ext cx="6984776" cy="395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Шишкар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9023" y="5119617"/>
            <a:ext cx="609600" cy="45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9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1857" y="975395"/>
            <a:ext cx="3137236" cy="960214"/>
          </a:xfrm>
          <a:prstGeom prst="rect">
            <a:avLst/>
          </a:prstGeom>
          <a:noFill/>
        </p:spPr>
        <p:txBody>
          <a:bodyPr wrap="none" lIns="86502" tIns="43251" rIns="86502" bIns="43251" rtlCol="0">
            <a:spAutoFit/>
          </a:bodyPr>
          <a:lstStyle/>
          <a:p>
            <a:r>
              <a:rPr lang="uk-UA" sz="5672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Синичка</a:t>
            </a:r>
            <a:endParaRPr lang="ru-RU" sz="5672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Users\Papa\Desktop\img_7120701_3506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1882163"/>
            <a:ext cx="7042334" cy="389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иниц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5189196"/>
            <a:ext cx="609600" cy="45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Papa\Desktop\75851269_vorob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7" y="2081700"/>
            <a:ext cx="6075596" cy="365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3962" y="1000930"/>
            <a:ext cx="3181255" cy="122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644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Горобець</a:t>
            </a:r>
          </a:p>
          <a:p>
            <a:endParaRPr lang="ru-RU" sz="1693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Горобец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0188" y="4849089"/>
            <a:ext cx="609592" cy="51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8836" y="1135412"/>
            <a:ext cx="2254750" cy="873396"/>
          </a:xfrm>
          <a:prstGeom prst="rect">
            <a:avLst/>
          </a:prstGeom>
          <a:noFill/>
        </p:spPr>
        <p:txBody>
          <a:bodyPr wrap="none" lIns="86502" tIns="43251" rIns="86502" bIns="43251">
            <a:spAutoFit/>
          </a:bodyPr>
          <a:lstStyle/>
          <a:p>
            <a:pPr algn="ctr"/>
            <a:r>
              <a:rPr lang="uk-UA" sz="5108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Odessa Script Cyr" pitchFamily="34" charset="0"/>
              </a:rPr>
              <a:t>Снігур</a:t>
            </a:r>
            <a:endParaRPr lang="ru-RU" sz="5108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Odessa Script Cyr" pitchFamily="34" charset="0"/>
            </a:endParaRPr>
          </a:p>
        </p:txBody>
      </p:sp>
      <p:pic>
        <p:nvPicPr>
          <p:cNvPr id="2050" name="Picture 2" descr="C:\Users\Papa\Desktop\Снігу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76" y="2102558"/>
            <a:ext cx="6034956" cy="350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нігур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68590" y="5030494"/>
            <a:ext cx="411126" cy="34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3245" y="1135412"/>
            <a:ext cx="2143182" cy="873396"/>
          </a:xfrm>
          <a:prstGeom prst="rect">
            <a:avLst/>
          </a:prstGeom>
          <a:noFill/>
        </p:spPr>
        <p:txBody>
          <a:bodyPr wrap="none" lIns="86502" tIns="43251" rIns="86502" bIns="43251">
            <a:spAutoFit/>
          </a:bodyPr>
          <a:lstStyle/>
          <a:p>
            <a:pPr algn="ctr"/>
            <a:r>
              <a:rPr lang="uk-UA" sz="5108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Odessa Script Cyr" pitchFamily="34" charset="0"/>
              </a:rPr>
              <a:t>Сойка</a:t>
            </a:r>
            <a:endParaRPr lang="ru-RU" sz="5108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latin typeface="Odessa Script Cyr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9" y="1948050"/>
            <a:ext cx="6177194" cy="3900411"/>
          </a:xfrm>
          <a:prstGeom prst="rect">
            <a:avLst/>
          </a:prstGeom>
        </p:spPr>
      </p:pic>
      <p:pic>
        <p:nvPicPr>
          <p:cNvPr id="5" name="Сой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65393" y="5116595"/>
            <a:ext cx="390806" cy="3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1783" y="1276246"/>
            <a:ext cx="2380780" cy="96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644" b="1" dirty="0">
                <a:solidFill>
                  <a:srgbClr val="0070C0"/>
                </a:solidFill>
              </a:rPr>
              <a:t>Задача</a:t>
            </a:r>
            <a:endParaRPr lang="ru-RU" sz="5644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621" y="2221907"/>
            <a:ext cx="8832803" cy="291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69" b="1" dirty="0"/>
              <a:t>    </a:t>
            </a:r>
            <a:r>
              <a:rPr lang="uk-UA" sz="3669" b="1" dirty="0">
                <a:solidFill>
                  <a:srgbClr val="7030A0"/>
                </a:solidFill>
              </a:rPr>
              <a:t>За день у магазині продали 27 жіночих </a:t>
            </a:r>
          </a:p>
          <a:p>
            <a:r>
              <a:rPr lang="uk-UA" sz="3669" b="1" dirty="0">
                <a:solidFill>
                  <a:srgbClr val="7030A0"/>
                </a:solidFill>
              </a:rPr>
              <a:t>курток,  чоловічих – 32, а дитячих стільки,</a:t>
            </a:r>
          </a:p>
          <a:p>
            <a:r>
              <a:rPr lang="uk-UA" sz="3669" b="1" dirty="0">
                <a:solidFill>
                  <a:srgbClr val="7030A0"/>
                </a:solidFill>
              </a:rPr>
              <a:t>скільки жіночих і чоловічих разом.</a:t>
            </a:r>
          </a:p>
          <a:p>
            <a:r>
              <a:rPr lang="uk-UA" sz="3669" b="1" dirty="0">
                <a:solidFill>
                  <a:srgbClr val="7030A0"/>
                </a:solidFill>
              </a:rPr>
              <a:t>Скільки дитячих курток продали за день у</a:t>
            </a:r>
          </a:p>
          <a:p>
            <a:r>
              <a:rPr lang="uk-UA" sz="3669" b="1" dirty="0">
                <a:solidFill>
                  <a:srgbClr val="7030A0"/>
                </a:solidFill>
              </a:rPr>
              <a:t>магазині?</a:t>
            </a:r>
            <a:endParaRPr lang="ru-RU" sz="3669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6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1168" y="3494986"/>
            <a:ext cx="7956764" cy="786449"/>
          </a:xfrm>
          <a:prstGeom prst="rect">
            <a:avLst/>
          </a:prstGeom>
          <a:noFill/>
        </p:spPr>
        <p:txBody>
          <a:bodyPr wrap="square" lIns="86502" tIns="43251" rIns="86502" bIns="43251">
            <a:spAutoFit/>
          </a:bodyPr>
          <a:lstStyle/>
          <a:p>
            <a:r>
              <a:rPr lang="ru-RU" sz="4543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108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C:\Users\Papa\Desktop\пташки\img_7120701_3506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" y="966489"/>
            <a:ext cx="1727176" cy="13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8500" y="1069811"/>
            <a:ext cx="2544286" cy="96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644" b="1" dirty="0">
                <a:solidFill>
                  <a:schemeClr val="accent1"/>
                </a:solidFill>
              </a:rPr>
              <a:t>Задача</a:t>
            </a:r>
            <a:r>
              <a:rPr lang="uk-UA" sz="5644" b="1" dirty="0"/>
              <a:t> </a:t>
            </a:r>
            <a:endParaRPr lang="ru-RU" sz="5644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69478" y="1762351"/>
            <a:ext cx="2589170" cy="743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233" b="1" dirty="0"/>
              <a:t>Жіночих - </a:t>
            </a:r>
            <a:endParaRPr lang="ru-RU" sz="4233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26565" y="1806597"/>
            <a:ext cx="2445221" cy="743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233" b="1" dirty="0">
                <a:solidFill>
                  <a:schemeClr val="accent2"/>
                </a:solidFill>
              </a:rPr>
              <a:t>27 курток</a:t>
            </a:r>
            <a:endParaRPr lang="ru-RU" sz="4233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9478" y="2366914"/>
            <a:ext cx="2987036" cy="743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233" b="1" dirty="0"/>
              <a:t>Чоловічих -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9077" y="2364342"/>
            <a:ext cx="2933816" cy="743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233" b="1" dirty="0">
                <a:solidFill>
                  <a:schemeClr val="accent2"/>
                </a:solidFill>
              </a:rPr>
              <a:t>на 5 більше</a:t>
            </a:r>
            <a:endParaRPr lang="ru-RU" sz="4233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4592" y="3141948"/>
            <a:ext cx="2565126" cy="743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233" b="1" dirty="0"/>
              <a:t>Дитячих - </a:t>
            </a:r>
            <a:endParaRPr lang="ru-RU" sz="4233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16406" y="3159547"/>
            <a:ext cx="436338" cy="743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233" b="1" dirty="0">
                <a:solidFill>
                  <a:schemeClr val="accent2"/>
                </a:solidFill>
              </a:rPr>
              <a:t>?</a:t>
            </a:r>
            <a:endParaRPr lang="ru-RU" sz="4233" b="1" dirty="0">
              <a:solidFill>
                <a:schemeClr val="accent2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051006" y="1762351"/>
            <a:ext cx="914387" cy="1269916"/>
          </a:xfrm>
          <a:prstGeom prst="rightBrac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93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37755" y="3446599"/>
            <a:ext cx="379978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8737542" y="2397309"/>
            <a:ext cx="0" cy="10492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8107631" y="2380702"/>
            <a:ext cx="629911" cy="1660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22689" y="3707481"/>
            <a:ext cx="3512500" cy="743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uk-UA" sz="282" b="1" dirty="0"/>
          </a:p>
          <a:p>
            <a:pPr algn="ctr"/>
            <a:endParaRPr lang="uk-UA" sz="282" b="1" dirty="0"/>
          </a:p>
          <a:p>
            <a:pPr algn="ctr"/>
            <a:endParaRPr lang="uk-UA" sz="282" b="1" dirty="0"/>
          </a:p>
          <a:p>
            <a:pPr algn="ctr"/>
            <a:r>
              <a:rPr lang="uk-UA" sz="3386" b="1" dirty="0">
                <a:solidFill>
                  <a:schemeClr val="accent1"/>
                </a:solidFill>
              </a:rPr>
              <a:t>План розв'язання</a:t>
            </a:r>
            <a:endParaRPr lang="ru-RU" sz="3386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6632" y="4281586"/>
            <a:ext cx="7350667" cy="613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386" b="1" dirty="0"/>
              <a:t>1) Скільки чоловічих курток продали?</a:t>
            </a:r>
            <a:endParaRPr lang="ru-RU" sz="3386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0743" y="4841070"/>
            <a:ext cx="6806992" cy="1134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386" b="1" dirty="0"/>
              <a:t>2) Скільки дитячих курток продали</a:t>
            </a:r>
          </a:p>
          <a:p>
            <a:r>
              <a:rPr lang="uk-UA" sz="3386" b="1" dirty="0"/>
              <a:t> за день у магазині?</a:t>
            </a:r>
            <a:endParaRPr lang="ru-RU" sz="3386" b="1" dirty="0"/>
          </a:p>
        </p:txBody>
      </p:sp>
    </p:spTree>
    <p:extLst>
      <p:ext uri="{BB962C8B-B14F-4D97-AF65-F5344CB8AC3E}">
        <p14:creationId xmlns:p14="http://schemas.microsoft.com/office/powerpoint/2010/main" val="33756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 animBg="1"/>
      <p:bldP spid="34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73" y="2326898"/>
            <a:ext cx="2118493" cy="1803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77816" y="2047676"/>
            <a:ext cx="184731" cy="3566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577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apa\Desktop\16380188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56" y="1035370"/>
            <a:ext cx="4998650" cy="45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59 -0.27199 C 0.39514 -0.26435 0.46233 -0.19746 0.49775 -0.09722 L 0.5783 0.13565 C 0.59601 0.18541 0.62396 0.21041 0.65886 0.21041 C 0.70834 0.21041 0.75035 0.14328 0.75417 0.04305 C 0.75035 -0.03982 0.70834 -0.11459 0.65886 -0.11459 C 0.62396 -0.11459 0.59601 -0.08172 0.5783 -0.03982 L 0.49775 0.19305 C 0.46233 0.29328 0.39514 0.35856 0.31459 0.36852 C 0.23386 0.35856 0.16667 0.29328 0.13143 0.19305 L 0.0507 -0.03982 C 0.03299 -0.08172 0.00504 -0.11459 -0.02986 -0.11459 C -0.07934 -0.11459 -0.12135 -0.03982 -0.125 0.04305 C -0.12135 0.14328 -0.07934 0.21041 -0.02986 0.21041 C 0.00504 0.21041 0.03299 0.18541 0.0507 0.13565 L 0.13143 -0.09722 C 0.16667 -0.19746 0.23386 -0.26435 0.31459 -0.27199 Z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59 -0.27199 C 0.39445 -0.26435 0.46094 -0.19746 0.49619 -0.09722 L 0.57605 0.13565 C 0.59358 0.18541 0.62136 0.21041 0.65591 0.21041 C 0.70487 0.21041 0.74671 0.14328 0.75035 0.04305 C 0.74671 -0.03982 0.70487 -0.11459 0.65591 -0.11459 C 0.62136 -0.11459 0.59358 -0.08172 0.57605 -0.03982 L 0.49619 0.19305 C 0.46094 0.29328 0.39445 0.35856 0.31459 0.36852 C 0.23473 0.35856 0.16823 0.29328 0.13299 0.19305 L 0.05313 -0.03982 C 0.03559 -0.08172 0.00782 -0.11459 -0.02673 -0.11459 C -0.07569 -0.11459 -0.11753 -0.03982 -0.121 0.04305 C -0.11753 0.14328 -0.07569 0.21041 -0.02673 0.21041 C 0.00782 0.21041 0.03559 0.18541 0.05313 0.13565 L 0.13299 -0.09722 C 0.16823 -0.19746 0.23473 -0.26435 0.31459 -0.27199 Z " pathEditMode="relative" rAng="0" ptsTypes="fFffffFffFffffFff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C -4.44444E-6 0.17338 0.07309 0.31505 0.16216 0.31505 C 0.26719 0.31505 0.30521 0.15764 0.32119 0.06273 L 0.33768 -0.06342 C 0.354 -0.15833 0.39428 -0.31504 0.51285 -0.31504 C 0.58889 -0.31504 0.67535 -0.17407 0.67535 -2.96296E-6 C 0.67535 0.17338 0.58889 0.31505 0.51285 0.31505 C 0.39428 0.31505 0.354 0.15764 0.33768 0.06273 L 0.32119 -0.06342 C 0.30521 -0.15833 0.26719 -0.31504 0.16216 -0.31504 C 0.07309 -0.31504 -4.44444E-6 -0.17407 -4.44444E-6 -2.96296E-6 Z " pathEditMode="relative" rAng="0" ptsTypes="ffFffffFfff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47 -0.00556 C 0.33091 -0.00625 0.329 -0.00602 0.32796 -0.00764 C 0.32622 -0.01042 0.32622 -0.01459 0.32483 -0.01783 C 0.32257 -0.02338 0.31997 -0.02847 0.31737 -0.0338 C 0.31112 -0.04607 0.3033 -0.06551 0.29462 -0.07431 C 0.28612 -0.09422 0.2757 -0.1301 0.26129 -0.14306 C 0.25348 -0.15 0.25747 -0.14445 0.2507 -0.14908 C 0.24619 -0.15209 0.24271 -0.15741 0.23855 -0.16111 C 0.23559 -0.14954 0.23125 -0.13843 0.22796 -0.12685 C 0.22535 -0.1176 0.2257 -0.10764 0.22032 -0.10047 C 0.21719 -0.09005 0.21598 -0.07616 0.20973 -0.06829 C 0.20973 -0.06806 0.2073 -0.05556 0.20678 -0.05417 C 0.20608 -0.05255 0.20452 -0.05162 0.20365 -0.05 C 0.20261 -0.04815 0.20157 -0.04607 0.2007 -0.04398 C 0.19566 -0.03195 0.19636 -0.03241 0.19306 -0.01968 C 0.19063 -0.01042 0.18299 -0.00047 0.17796 0.00648 C 0.17726 0.00926 0.17657 0.01713 0.17188 0.01458 C 0.16719 0.01203 0.16858 0.00185 0.1658 -0.00371 C 0.16198 -0.01158 0.16059 -0.01991 0.15678 -0.02778 C 0.15087 -0.02246 0.15226 -0.01991 0.14757 -0.01366 C 0.14705 -0.01158 0.14705 -0.00949 0.14619 -0.00764 C 0.14532 -0.00602 0.14375 -0.00533 0.14306 -0.00371 C 0.13785 0.00972 0.14601 0.00023 0.13698 0.00856 C 0.13525 0.01643 0.13369 0.01782 0.12796 0.0206 C 0.11528 0.01412 0.12396 0.02083 0.11737 0.01065 C 0.11494 0.00694 0.11233 0.00393 0.10973 0.00046 C 0.10869 -0.00093 0.10678 -0.00371 0.10678 -0.00347 C 0.10487 -0.01297 0.10452 -0.02315 0.09914 -0.02986 C 0.09862 -0.03264 0.09879 -0.03588 0.09757 -0.03797 C 0.09653 -0.03959 0.09428 -0.04144 0.09306 -0.04005 C 0.09098 -0.03773 0.09098 -0.03334 0.09011 -0.02986 C 0.08785 -0.02153 0.08473 -0.01297 0.08091 -0.00556 C 0.07865 0.0044 0.07431 0.01134 0.06893 0.01852 C 0.06424 0.03703 0.07084 0.01412 0.06424 0.0287 C 0.05799 0.04259 0.06806 0.02778 0.05973 0.03889 C 0.05053 0.03565 0.04375 0.02546 0.03698 0.01666 C 0.02987 0.0074 0.03872 0.01273 0.02952 0.00856 C 0.02327 0.00231 0.01684 -0.00232 0.01129 -0.00972 C 0.00851 -0.02037 0.01181 -0.01181 0.00521 -0.01968 C 0.00209 -0.02361 -4.44444E-6 -0.0294 -0.00381 -0.03195 C -0.0092 -0.03542 -0.01319 -0.03866 -0.01753 -0.04398 C -0.01996 -0.03982 -0.02291 -0.03635 -0.02517 -0.03195 C -0.03506 -0.01227 -0.04392 0.01018 -0.05694 0.02662 C -0.05538 0.0287 -0.05416 0.03125 -0.05243 0.03287 C -0.05104 0.03403 -0.04913 0.03333 -0.04774 0.03472 C -0.04062 0.0419 -0.04027 0.04745 -0.03263 0.05092 C -0.02725 0.05833 -0.02083 0.06504 -0.01597 0.07315 C -0.01232 0.07916 -0.01006 0.0868 -0.00694 0.09328 C -0.00364 0.11088 -0.00833 0.09352 -0.00086 0.10555 C 0.00313 0.1118 0.00261 0.11944 0.00678 0.12569 C 0.01285 0.13472 0.0198 0.14328 0.02639 0.15185 C 0.0316 0.15856 0.03507 0.16736 0.04011 0.17407 C 0.04289 0.18634 0.05087 0.19444 0.05973 0.19838 C 0.06702 0.2081 0.07691 0.21319 0.08403 0.22268 C 0.08577 0.225 0.09028 0.23171 0.09306 0.23287 C 0.10226 0.23657 0.11094 0.2368 0.12032 0.23889 C 0.12917 0.24074 0.13768 0.24537 0.14619 0.24884 C 0.16702 0.25717 0.18525 0.27245 0.20521 0.28333 C 0.21164 0.2919 0.21928 0.29444 0.22796 0.29745 C 0.23473 0.30347 0.24132 0.30555 0.24914 0.3074 C 0.27657 0.32222 0.30799 0.32384 0.33698 0.32963 C 0.38698 0.32824 0.43698 0.32754 0.48698 0.32569 C 0.50209 0.32523 0.52049 0.31551 0.53403 0.3074 C 0.54028 0.3037 0.55365 0.29953 0.55365 0.29977 C 0.56025 0.29514 0.5665 0.29421 0.57344 0.29143 C 0.58004 0.28588 0.58681 0.28333 0.59306 0.27731 C 0.60139 0.26921 0.60973 0.25995 0.61737 0.25092 C 0.62535 0.24143 0.63299 0.22731 0.64306 0.22268 C 0.64931 0.21065 0.65903 0.20602 0.66893 0.20046 C 0.67396 0.19375 0.67778 0.19259 0.68403 0.18842 C 0.68889 0.17801 0.69862 0.16875 0.70521 0.15995 C 0.70816 0.15602 0.71424 0.14791 0.71424 0.14815 C 0.7191 0.12963 0.71112 0.1581 0.72032 0.13379 C 0.72171 0.13009 0.72205 0.12569 0.72344 0.12176 C 0.72969 0.1037 0.73716 0.08842 0.7415 0.06921 C 0.74306 0.05092 0.74636 0.03935 0.74757 0.0206 C 0.74705 -0.00764 0.74705 -0.03588 0.74619 -0.06412 C 0.74584 -0.07477 0.74375 -0.07732 0.73698 -0.08033 C 0.73021 -0.07871 0.72379 -0.07732 0.71737 -0.07431 C 0.71494 -0.0713 0.71198 -0.06922 0.70973 -0.06621 C 0.70851 -0.06459 0.70799 -0.06204 0.70678 -0.06019 C 0.70434 -0.05648 0.69914 -0.05 0.69914 -0.04977 C 0.69809 -0.04722 0.6974 -0.04445 0.69619 -0.0419 C 0.69532 -0.04028 0.69375 -0.03959 0.69306 -0.03797 C 0.69167 -0.03472 0.6915 -0.03102 0.69011 -0.02778 C 0.68785 -0.02269 0.68247 -0.01366 0.68247 -0.01343 C 0.68056 -0.00371 0.67674 0.00694 0.67032 0.0125 C 0.66719 -0.00116 0.66598 -0.00949 0.65973 -0.02176 C 0.65851 -0.03334 0.65608 -0.03959 0.65365 -0.05 C 0.64775 -0.0757 0.64358 -0.12385 0.62639 -0.13889 C 0.62171 -0.11621 0.62014 -0.09005 0.61285 -0.06829 C 0.61164 -0.06459 0.60955 -0.06158 0.60816 -0.0581 C 0.60434 -0.04815 0.60209 -0.03635 0.59914 -0.02593 C 0.59566 -0.01389 0.59601 -0.00417 0.59011 0.00648 C 0.58698 0.02268 0.58073 0.0412 0.57188 0.05301 C 0.5698 0.05092 0.56737 0.04977 0.5658 0.04699 C 0.56511 0.04583 0.5632 0.03217 0.56285 0.03078 C 0.56164 0.02708 0.55973 0.02407 0.55816 0.0206 C 0.55487 -0.00185 0.54775 -0.0213 0.54462 -0.04398 C 0.54115 -0.06875 0.54098 -0.09236 0.53559 -0.11667 C 0.53369 -0.14051 0.53282 -0.16412 0.52952 -0.1875 C 0.52813 -0.19676 0.52952 -0.20718 0.52639 -0.21574 C 0.52362 -0.22315 0.52188 -0.22662 0.52032 -0.2338 C 0.51789 -0.24584 0.5165 -0.26135 0.50973 -0.27037 C 0.50921 -0.27292 0.50955 -0.27616 0.50816 -0.27824 C 0.50296 -0.28588 0.49428 -0.29097 0.48855 -0.29861 C 0.48855 -0.29908 0.48716 -0.31389 0.48247 -0.31065 C 0.48056 -0.30926 0.48143 -0.30533 0.48091 -0.30255 C 0.47934 -0.29468 0.48004 -0.29769 0.47639 -0.29051 C 0.47257 -0.27454 0.47032 -0.25834 0.46737 -0.2419 C 0.46632 -0.22547 0.46754 -0.21459 0.46129 -0.20162 C 0.45903 -0.18681 0.45573 -0.17269 0.4507 -0.15926 C 0.4474 -0.15023 0.45105 -0.15324 0.44757 -0.14097 C 0.44653 -0.13727 0.44462 -0.13426 0.44306 -0.13079 C 0.44115 -0.11621 0.43421 -0.10463 0.42952 -0.09051 C 0.42153 -0.06667 0.41598 -0.03982 0.40521 -0.01783 C 0.40348 -0.00417 0.39862 0.00578 0.39445 0.01852 C 0.39132 0.0287 0.38994 0.03865 0.38403 0.04699 C 0.38351 0.04907 0.38403 0.05301 0.38247 0.05301 C 0.38073 0.05301 0.38021 0.04907 0.37952 0.04699 C 0.37813 0.04305 0.37639 0.03472 0.37639 0.03495 C 0.37396 0.00717 0.37223 -0.02084 0.36893 -0.04815 C 0.36737 -0.05949 0.36702 -0.07037 0.35816 -0.07431 C 0.35053 -0.07084 0.35296 -0.06783 0.3507 -0.0581 C 0.34723 -0.04306 0.34375 -0.02778 0.33855 -0.01366 C 0.33803 -0.01042 0.33785 -0.00695 0.33698 -0.00371 C 0.33629 -0.00139 0.33577 0.00324 0.33403 0.00254 C 0.33195 0.00162 0.33299 -0.00278 0.33247 -0.00556 Z " pathEditMode="relative" rAng="0" ptsTypes="ffffffffffffffffffffffffffffffffffffffffffffffffffffffffffffffffffffffffffffffffffffffffffffffffffffffffffffffffffffffffffffffff">
                                      <p:cBhvr>
                                        <p:cTn id="15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4397376" y="3292592"/>
            <a:ext cx="416747" cy="125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502" tIns="43251" rIns="86502" bIns="43251">
            <a:spAutoFit/>
          </a:bodyPr>
          <a:lstStyle/>
          <a:p>
            <a:r>
              <a:rPr lang="uk-UA" sz="7563">
                <a:latin typeface="Times New Roman" pitchFamily="18" charset="0"/>
                <a:cs typeface="Times New Roman" pitchFamily="18" charset="0"/>
              </a:rPr>
              <a:t> </a:t>
            </a:r>
            <a:endParaRPr lang="ru-RU" sz="756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 flipV="1">
            <a:off x="3643313" y="3111500"/>
            <a:ext cx="1143000" cy="839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02" tIns="43251" rIns="86502" bIns="43251" anchor="ctr"/>
          <a:lstStyle/>
          <a:p>
            <a:pPr algn="ctr">
              <a:defRPr/>
            </a:pPr>
            <a:endParaRPr lang="ru-RU" sz="756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 flipH="1">
            <a:off x="7229138" y="2529417"/>
            <a:ext cx="1214437" cy="58208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02" tIns="43251" rIns="86502" bIns="43251" anchor="ctr"/>
          <a:lstStyle/>
          <a:p>
            <a:pPr algn="ctr">
              <a:defRPr/>
            </a:pPr>
            <a:endParaRPr lang="ru-RU" sz="756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flipH="1" flipV="1">
            <a:off x="6014701" y="5191755"/>
            <a:ext cx="1214437" cy="52916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02" tIns="43251" rIns="86502" bIns="43251" anchor="ctr"/>
          <a:lstStyle/>
          <a:p>
            <a:pPr algn="ctr">
              <a:defRPr/>
            </a:pPr>
            <a:endParaRPr lang="ru-RU" sz="756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1926612" y="4927172"/>
            <a:ext cx="1060450" cy="6879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02" tIns="43251" rIns="86502" bIns="43251" anchor="ctr"/>
          <a:lstStyle/>
          <a:p>
            <a:pPr algn="ctr">
              <a:defRPr/>
            </a:pPr>
            <a:endParaRPr lang="ru-RU" sz="756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4335464" y="4883662"/>
            <a:ext cx="214312" cy="87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02" tIns="43251" rIns="86502" bIns="43251" anchor="ctr"/>
          <a:lstStyle/>
          <a:p>
            <a:pPr algn="ctr">
              <a:defRPr/>
            </a:pPr>
            <a:endParaRPr lang="ru-RU" sz="756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4549776" y="3405482"/>
            <a:ext cx="416747" cy="125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502" tIns="43251" rIns="86502" bIns="4325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7563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563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656806" y="2527399"/>
            <a:ext cx="914400" cy="878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02" tIns="43251" rIns="86502" bIns="43251" anchor="ctr"/>
          <a:lstStyle/>
          <a:p>
            <a:pPr algn="ctr">
              <a:defRPr/>
            </a:pPr>
            <a:endParaRPr lang="ru-RU" sz="7563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>
            <a:off x="565681" y="4251477"/>
            <a:ext cx="211666" cy="428625"/>
          </a:xfrm>
          <a:prstGeom prst="triangle">
            <a:avLst>
              <a:gd name="adj" fmla="val 48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02" tIns="43251" rIns="86502" bIns="43251" anchor="ctr"/>
          <a:lstStyle/>
          <a:p>
            <a:pPr algn="ctr">
              <a:defRPr/>
            </a:pPr>
            <a:endParaRPr lang="ru-RU" sz="7563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flipV="1">
            <a:off x="4820394" y="2076034"/>
            <a:ext cx="1060450" cy="62441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02" tIns="43251" rIns="86502" bIns="43251" anchor="ctr"/>
          <a:lstStyle/>
          <a:p>
            <a:pPr algn="ctr">
              <a:defRPr/>
            </a:pPr>
            <a:endParaRPr lang="ru-RU" sz="7563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71514" y="1188751"/>
            <a:ext cx="8229600" cy="673197"/>
          </a:xfrm>
          <a:prstGeom prst="rect">
            <a:avLst/>
          </a:prstGeom>
        </p:spPr>
        <p:txBody>
          <a:bodyPr lIns="86502" tIns="43251" rIns="86502" bIns="43251" rtlCol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5785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Весела геометрія</a:t>
            </a:r>
            <a:endParaRPr lang="ru-RU" sz="5785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apa\Desktop\пташки\75851269_vorob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2" y="925143"/>
            <a:ext cx="1951384" cy="153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30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4397376" y="3292592"/>
            <a:ext cx="416747" cy="125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502" tIns="43251" rIns="86502" bIns="43251">
            <a:spAutoFit/>
          </a:bodyPr>
          <a:lstStyle/>
          <a:p>
            <a:r>
              <a:rPr lang="uk-UA" sz="7563">
                <a:latin typeface="Times New Roman" pitchFamily="18" charset="0"/>
                <a:cs typeface="Times New Roman" pitchFamily="18" charset="0"/>
              </a:rPr>
              <a:t> </a:t>
            </a:r>
            <a:endParaRPr lang="ru-RU" sz="756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 flipV="1">
            <a:off x="3643313" y="3111500"/>
            <a:ext cx="1143000" cy="839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02" tIns="43251" rIns="86502" bIns="43251" anchor="ctr"/>
          <a:lstStyle/>
          <a:p>
            <a:pPr algn="ctr">
              <a:defRPr/>
            </a:pPr>
            <a:endParaRPr lang="ru-RU" sz="756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 flipH="1">
            <a:off x="4786314" y="2899834"/>
            <a:ext cx="1214437" cy="58208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02" tIns="43251" rIns="86502" bIns="43251" anchor="ctr"/>
          <a:lstStyle/>
          <a:p>
            <a:pPr algn="ctr">
              <a:defRPr/>
            </a:pPr>
            <a:endParaRPr lang="ru-RU" sz="756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flipH="1" flipV="1">
            <a:off x="4786314" y="3481918"/>
            <a:ext cx="1214437" cy="52916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02" tIns="43251" rIns="86502" bIns="43251" anchor="ctr"/>
          <a:lstStyle/>
          <a:p>
            <a:pPr algn="ctr">
              <a:defRPr/>
            </a:pPr>
            <a:endParaRPr lang="ru-RU" sz="756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3684588" y="3953981"/>
            <a:ext cx="1060450" cy="6879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02" tIns="43251" rIns="86502" bIns="43251" anchor="ctr"/>
          <a:lstStyle/>
          <a:p>
            <a:pPr algn="ctr">
              <a:defRPr/>
            </a:pPr>
            <a:endParaRPr lang="ru-RU" sz="756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3429001" y="3574090"/>
            <a:ext cx="214312" cy="87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02" tIns="43251" rIns="86502" bIns="43251" anchor="ctr"/>
          <a:lstStyle/>
          <a:p>
            <a:pPr algn="ctr">
              <a:defRPr/>
            </a:pPr>
            <a:endParaRPr lang="ru-RU" sz="756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4549776" y="3405482"/>
            <a:ext cx="416747" cy="125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502" tIns="43251" rIns="86502" bIns="4325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7563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563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722906" y="3220273"/>
            <a:ext cx="769810" cy="73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02" tIns="43251" rIns="86502" bIns="43251" anchor="ctr"/>
          <a:lstStyle/>
          <a:p>
            <a:pPr algn="ctr">
              <a:defRPr/>
            </a:pPr>
            <a:endParaRPr lang="ru-RU" sz="7563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>
            <a:off x="2405068" y="3370657"/>
            <a:ext cx="211666" cy="428625"/>
          </a:xfrm>
          <a:prstGeom prst="triangle">
            <a:avLst>
              <a:gd name="adj" fmla="val 48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02" tIns="43251" rIns="86502" bIns="43251" anchor="ctr"/>
          <a:lstStyle/>
          <a:p>
            <a:pPr algn="ctr">
              <a:defRPr/>
            </a:pPr>
            <a:endParaRPr lang="ru-RU" sz="7563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flipV="1">
            <a:off x="3684588" y="2495739"/>
            <a:ext cx="1060450" cy="62441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02" tIns="43251" rIns="86502" bIns="43251" anchor="ctr"/>
          <a:lstStyle/>
          <a:p>
            <a:pPr algn="ctr">
              <a:defRPr/>
            </a:pPr>
            <a:endParaRPr lang="ru-RU" sz="7563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71514" y="1188752"/>
            <a:ext cx="8229600" cy="1058333"/>
          </a:xfrm>
          <a:prstGeom prst="rect">
            <a:avLst/>
          </a:prstGeom>
        </p:spPr>
        <p:txBody>
          <a:bodyPr lIns="86502" tIns="43251" rIns="86502" bIns="43251" rtlCol="0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uk-UA" sz="2596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5785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Весела геометрія</a:t>
            </a:r>
            <a:endParaRPr lang="ru-RU" sz="5785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apa\Desktop\пташки\75851269_vorob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" y="889001"/>
            <a:ext cx="1849094" cy="14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1168" y="3494986"/>
            <a:ext cx="7956764" cy="786449"/>
          </a:xfrm>
          <a:prstGeom prst="rect">
            <a:avLst/>
          </a:prstGeom>
          <a:noFill/>
        </p:spPr>
        <p:txBody>
          <a:bodyPr wrap="square" lIns="86502" tIns="43251" rIns="86502" bIns="43251">
            <a:spAutoFit/>
          </a:bodyPr>
          <a:lstStyle/>
          <a:p>
            <a:r>
              <a:rPr lang="ru-RU" sz="4543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108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7112" y="1030330"/>
            <a:ext cx="6909777" cy="96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5644" b="1" dirty="0">
                <a:solidFill>
                  <a:srgbClr val="FF0000"/>
                </a:solidFill>
              </a:rPr>
              <a:t>Ч</a:t>
            </a:r>
            <a:r>
              <a:rPr lang="uk-UA" sz="5644" b="1" dirty="0">
                <a:solidFill>
                  <a:srgbClr val="0070C0"/>
                </a:solidFill>
              </a:rPr>
              <a:t>а</a:t>
            </a:r>
            <a:r>
              <a:rPr lang="uk-UA" sz="5644" b="1" dirty="0">
                <a:solidFill>
                  <a:srgbClr val="00B050"/>
                </a:solidFill>
              </a:rPr>
              <a:t>р</a:t>
            </a:r>
            <a:r>
              <a:rPr lang="uk-UA" sz="5644" b="1" dirty="0">
                <a:solidFill>
                  <a:schemeClr val="accent4"/>
                </a:solidFill>
              </a:rPr>
              <a:t>і</a:t>
            </a:r>
            <a:r>
              <a:rPr lang="uk-UA" sz="5644" b="1" dirty="0">
                <a:solidFill>
                  <a:srgbClr val="00B0F0"/>
                </a:solidFill>
              </a:rPr>
              <a:t>в</a:t>
            </a:r>
            <a:r>
              <a:rPr lang="uk-UA" sz="5644" b="1" dirty="0">
                <a:solidFill>
                  <a:srgbClr val="00B050"/>
                </a:solidFill>
              </a:rPr>
              <a:t>н</a:t>
            </a:r>
            <a:r>
              <a:rPr lang="uk-UA" sz="5644" b="1" dirty="0">
                <a:solidFill>
                  <a:srgbClr val="0070C0"/>
                </a:solidFill>
              </a:rPr>
              <a:t>и</a:t>
            </a:r>
            <a:r>
              <a:rPr lang="uk-UA" sz="5644" b="1" dirty="0">
                <a:solidFill>
                  <a:srgbClr val="FF0000"/>
                </a:solidFill>
              </a:rPr>
              <a:t>й  </a:t>
            </a:r>
            <a:r>
              <a:rPr lang="uk-UA" sz="5644" b="1" dirty="0"/>
              <a:t> </a:t>
            </a:r>
            <a:r>
              <a:rPr lang="uk-UA" sz="5644" b="1" dirty="0">
                <a:solidFill>
                  <a:srgbClr val="00B0F0"/>
                </a:solidFill>
              </a:rPr>
              <a:t>л</a:t>
            </a:r>
            <a:r>
              <a:rPr lang="uk-UA" sz="5644" b="1" dirty="0">
                <a:solidFill>
                  <a:srgbClr val="E60AAC"/>
                </a:solidFill>
              </a:rPr>
              <a:t>а</a:t>
            </a:r>
            <a:r>
              <a:rPr lang="uk-UA" sz="5644" b="1" dirty="0">
                <a:solidFill>
                  <a:srgbClr val="00B050"/>
                </a:solidFill>
              </a:rPr>
              <a:t>н</a:t>
            </a:r>
            <a:r>
              <a:rPr lang="uk-UA" sz="5644" b="1" dirty="0">
                <a:solidFill>
                  <a:srgbClr val="FFC000"/>
                </a:solidFill>
              </a:rPr>
              <a:t>ц</a:t>
            </a:r>
            <a:r>
              <a:rPr lang="uk-UA" sz="5644" b="1" dirty="0">
                <a:solidFill>
                  <a:srgbClr val="C00000"/>
                </a:solidFill>
              </a:rPr>
              <a:t>ю</a:t>
            </a:r>
            <a:r>
              <a:rPr lang="uk-UA" sz="5644" b="1" dirty="0">
                <a:solidFill>
                  <a:srgbClr val="00B050"/>
                </a:solidFill>
              </a:rPr>
              <a:t>ж</a:t>
            </a:r>
            <a:r>
              <a:rPr lang="uk-UA" sz="5644" b="1" dirty="0">
                <a:solidFill>
                  <a:srgbClr val="E60AAC"/>
                </a:solidFill>
              </a:rPr>
              <a:t>о</a:t>
            </a:r>
            <a:r>
              <a:rPr lang="uk-UA" sz="5644" b="1" dirty="0">
                <a:solidFill>
                  <a:srgbClr val="C00000"/>
                </a:solidFill>
              </a:rPr>
              <a:t>к</a:t>
            </a:r>
            <a:endParaRPr lang="ru-RU" sz="5644" b="1" dirty="0">
              <a:solidFill>
                <a:srgbClr val="C00000"/>
              </a:solidFill>
            </a:endParaRPr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194948" y="2566165"/>
            <a:ext cx="1015986" cy="1224650"/>
          </a:xfrm>
          <a:prstGeom prst="flowChartMerg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386" b="1" dirty="0"/>
          </a:p>
          <a:p>
            <a:pPr algn="ctr"/>
            <a:r>
              <a:rPr lang="uk-UA" sz="2400" b="1" dirty="0"/>
              <a:t>41</a:t>
            </a:r>
            <a:endParaRPr lang="ru-RU" sz="2400" b="1" dirty="0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1447105" y="2488963"/>
            <a:ext cx="1015986" cy="1188205"/>
          </a:xfrm>
          <a:prstGeom prst="flowChartMerg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13" name="Блок-схема: объединение 12"/>
          <p:cNvSpPr/>
          <p:nvPr/>
        </p:nvSpPr>
        <p:spPr>
          <a:xfrm>
            <a:off x="2763545" y="2498662"/>
            <a:ext cx="1015986" cy="1188205"/>
          </a:xfrm>
          <a:prstGeom prst="flowChartMerge">
            <a:avLst/>
          </a:prstGeom>
          <a:solidFill>
            <a:srgbClr val="E60AAC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14" name="Блок-схема: объединение 13"/>
          <p:cNvSpPr/>
          <p:nvPr/>
        </p:nvSpPr>
        <p:spPr>
          <a:xfrm>
            <a:off x="4001557" y="2504713"/>
            <a:ext cx="1015986" cy="1188205"/>
          </a:xfrm>
          <a:prstGeom prst="flowChartMerg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15" name="Блок-схема: объединение 14"/>
          <p:cNvSpPr/>
          <p:nvPr/>
        </p:nvSpPr>
        <p:spPr>
          <a:xfrm>
            <a:off x="5209959" y="2498662"/>
            <a:ext cx="1015986" cy="1188205"/>
          </a:xfrm>
          <a:prstGeom prst="flowChartMerg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16" name="Блок-схема: объединение 15"/>
          <p:cNvSpPr/>
          <p:nvPr/>
        </p:nvSpPr>
        <p:spPr>
          <a:xfrm>
            <a:off x="6433533" y="2512272"/>
            <a:ext cx="1015986" cy="1188205"/>
          </a:xfrm>
          <a:prstGeom prst="flowChartMerg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17" name="Блок-схема: объединение 16"/>
          <p:cNvSpPr/>
          <p:nvPr/>
        </p:nvSpPr>
        <p:spPr>
          <a:xfrm>
            <a:off x="7680463" y="2480439"/>
            <a:ext cx="1015986" cy="1188205"/>
          </a:xfrm>
          <a:prstGeom prst="flowChartMerg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6" name="TextBox 5"/>
          <p:cNvSpPr txBox="1"/>
          <p:nvPr/>
        </p:nvSpPr>
        <p:spPr>
          <a:xfrm>
            <a:off x="1212257" y="2774627"/>
            <a:ext cx="537327" cy="613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386" b="1" dirty="0"/>
              <a:t>-5</a:t>
            </a:r>
            <a:endParaRPr lang="ru-RU" sz="3386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79178" y="2874524"/>
            <a:ext cx="840295" cy="613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386" b="1" dirty="0"/>
              <a:t>+44</a:t>
            </a:r>
            <a:endParaRPr lang="ru-RU" sz="3386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92635" y="2842691"/>
            <a:ext cx="537327" cy="613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386" b="1" dirty="0"/>
              <a:t>-1</a:t>
            </a:r>
            <a:endParaRPr lang="ru-RU" sz="3386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15837" y="2899061"/>
            <a:ext cx="756938" cy="613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386" b="1" dirty="0"/>
              <a:t>-18</a:t>
            </a:r>
            <a:endParaRPr lang="ru-RU" sz="3386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81851" y="2877681"/>
            <a:ext cx="756938" cy="613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386" b="1" dirty="0"/>
              <a:t>-31</a:t>
            </a:r>
            <a:endParaRPr lang="ru-RU" sz="3386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73939" y="2877681"/>
            <a:ext cx="840295" cy="613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386" b="1" dirty="0"/>
              <a:t>+11</a:t>
            </a:r>
            <a:endParaRPr lang="ru-RU" sz="3386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04065" y="4066154"/>
            <a:ext cx="1467068" cy="1612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877" b="1" dirty="0">
                <a:solidFill>
                  <a:schemeClr val="accent2"/>
                </a:solidFill>
              </a:rPr>
              <a:t>41</a:t>
            </a:r>
            <a:endParaRPr lang="ru-RU" sz="9877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4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1168" y="3494986"/>
            <a:ext cx="7956764" cy="786449"/>
          </a:xfrm>
          <a:prstGeom prst="rect">
            <a:avLst/>
          </a:prstGeom>
          <a:noFill/>
        </p:spPr>
        <p:txBody>
          <a:bodyPr wrap="square" lIns="86502" tIns="43251" rIns="86502" bIns="43251">
            <a:spAutoFit/>
          </a:bodyPr>
          <a:lstStyle/>
          <a:p>
            <a:r>
              <a:rPr lang="ru-RU" sz="4543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108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6600" y="1155913"/>
            <a:ext cx="6308009" cy="96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644" b="1" dirty="0">
                <a:solidFill>
                  <a:schemeClr val="accent2"/>
                </a:solidFill>
              </a:rPr>
              <a:t>Домашнє завдання</a:t>
            </a:r>
            <a:endParaRPr lang="ru-RU" sz="5644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737" y="2029258"/>
            <a:ext cx="8794526" cy="2698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644" b="1" dirty="0">
                <a:solidFill>
                  <a:srgbClr val="00B050"/>
                </a:solidFill>
              </a:rPr>
              <a:t>Варіант  1             № 456, 458</a:t>
            </a:r>
          </a:p>
          <a:p>
            <a:endParaRPr lang="uk-UA" sz="5644" b="1" dirty="0"/>
          </a:p>
          <a:p>
            <a:r>
              <a:rPr lang="uk-UA" sz="5644" b="1" dirty="0">
                <a:solidFill>
                  <a:srgbClr val="0070C0"/>
                </a:solidFill>
              </a:rPr>
              <a:t>Варіант  2             № 458, 459</a:t>
            </a:r>
            <a:endParaRPr lang="ru-RU" sz="5644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9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9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7796" y="3789675"/>
            <a:ext cx="7128792" cy="1485550"/>
          </a:xfrm>
          <a:prstGeom prst="rect">
            <a:avLst/>
          </a:prstGeom>
          <a:noFill/>
        </p:spPr>
        <p:txBody>
          <a:bodyPr wrap="square" lIns="86502" tIns="43251" rIns="86502" bIns="43251">
            <a:spAutoFit/>
          </a:bodyPr>
          <a:lstStyle/>
          <a:p>
            <a:pPr algn="ctr"/>
            <a:endParaRPr lang="uk-UA" sz="4543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543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apa\Desktop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91" y="949995"/>
            <a:ext cx="3564396" cy="271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pa\Desktop\i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13" y="3660010"/>
            <a:ext cx="2869098" cy="200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pa\Desktop\godivnychk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69" y="1070668"/>
            <a:ext cx="2920650" cy="237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pa\Desktop\zh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8" y="3789675"/>
            <a:ext cx="3068277" cy="187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pic>
        <p:nvPicPr>
          <p:cNvPr id="1026" name="Picture 2" descr="C:\Users\Papa\Desktop\szyszkarpt1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35413"/>
            <a:ext cx="2232248" cy="160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pa\Desktop\img_7120701_3506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895608"/>
            <a:ext cx="2232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pa\Desktop\dyt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4442446"/>
            <a:ext cx="2232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1828822"/>
            <a:ext cx="4176174" cy="960214"/>
          </a:xfrm>
          <a:prstGeom prst="rect">
            <a:avLst/>
          </a:prstGeom>
          <a:noFill/>
        </p:spPr>
        <p:txBody>
          <a:bodyPr wrap="none" lIns="86502" tIns="43251" rIns="86502" bIns="43251" rtlCol="0">
            <a:spAutoFit/>
          </a:bodyPr>
          <a:lstStyle/>
          <a:p>
            <a:r>
              <a:rPr lang="uk-UA" sz="5672" b="1" dirty="0">
                <a:solidFill>
                  <a:schemeClr val="accent1">
                    <a:lumMod val="75000"/>
                  </a:schemeClr>
                </a:solidFill>
              </a:rPr>
              <a:t>Шишкар - </a:t>
            </a:r>
            <a:r>
              <a:rPr lang="uk-UA" sz="5672" b="1" dirty="0">
                <a:solidFill>
                  <a:schemeClr val="accent2"/>
                </a:solidFill>
              </a:rPr>
              <a:t>41</a:t>
            </a:r>
            <a:endParaRPr lang="ru-RU" sz="5672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9272" y="3429000"/>
            <a:ext cx="4121671" cy="960214"/>
          </a:xfrm>
          <a:prstGeom prst="rect">
            <a:avLst/>
          </a:prstGeom>
          <a:noFill/>
        </p:spPr>
        <p:txBody>
          <a:bodyPr wrap="none" lIns="86502" tIns="43251" rIns="86502" bIns="43251" rtlCol="0">
            <a:spAutoFit/>
          </a:bodyPr>
          <a:lstStyle/>
          <a:p>
            <a:r>
              <a:rPr lang="uk-UA" sz="5672" b="1" dirty="0">
                <a:solidFill>
                  <a:schemeClr val="accent1">
                    <a:lumMod val="75000"/>
                  </a:schemeClr>
                </a:solidFill>
              </a:rPr>
              <a:t>Синичка - </a:t>
            </a:r>
            <a:r>
              <a:rPr lang="uk-UA" sz="5672" b="1" dirty="0">
                <a:solidFill>
                  <a:schemeClr val="accent2"/>
                </a:solidFill>
              </a:rPr>
              <a:t>47</a:t>
            </a:r>
            <a:endParaRPr lang="ru-RU" sz="5672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7114" y="4869160"/>
            <a:ext cx="4176464" cy="960214"/>
          </a:xfrm>
          <a:prstGeom prst="rect">
            <a:avLst/>
          </a:prstGeom>
          <a:noFill/>
        </p:spPr>
        <p:txBody>
          <a:bodyPr wrap="square" lIns="86502" tIns="43251" rIns="86502" bIns="43251" rtlCol="0">
            <a:spAutoFit/>
          </a:bodyPr>
          <a:lstStyle/>
          <a:p>
            <a:r>
              <a:rPr lang="uk-UA" sz="5672" b="1" dirty="0">
                <a:solidFill>
                  <a:schemeClr val="accent1">
                    <a:lumMod val="75000"/>
                  </a:schemeClr>
                </a:solidFill>
              </a:rPr>
              <a:t>Дятел -</a:t>
            </a:r>
            <a:r>
              <a:rPr lang="uk-UA" sz="5672" b="1" dirty="0">
                <a:solidFill>
                  <a:srgbClr val="E60AAC"/>
                </a:solidFill>
              </a:rPr>
              <a:t> </a:t>
            </a:r>
            <a:r>
              <a:rPr lang="uk-UA" sz="5672" b="1" dirty="0">
                <a:solidFill>
                  <a:schemeClr val="accent2"/>
                </a:solidFill>
              </a:rPr>
              <a:t>53</a:t>
            </a:r>
            <a:endParaRPr lang="ru-RU" sz="5672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1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" y="0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715179"/>
            <a:ext cx="7848872" cy="2184652"/>
          </a:xfrm>
          <a:prstGeom prst="rect">
            <a:avLst/>
          </a:prstGeom>
        </p:spPr>
        <p:txBody>
          <a:bodyPr wrap="square" lIns="86502" tIns="43251" rIns="86502" bIns="43251">
            <a:spAutoFit/>
          </a:bodyPr>
          <a:lstStyle/>
          <a:p>
            <a:endParaRPr lang="uk-UA" sz="454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543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Каліграфічна хвилинка</a:t>
            </a:r>
            <a:r>
              <a:rPr lang="uk-UA" sz="4543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543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543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540" y="2561626"/>
            <a:ext cx="7560840" cy="2905811"/>
          </a:xfrm>
          <a:prstGeom prst="rect">
            <a:avLst/>
          </a:prstGeom>
        </p:spPr>
        <p:txBody>
          <a:bodyPr wrap="square" lIns="86502" tIns="43251" rIns="86502" bIns="43251">
            <a:spAutoFit/>
          </a:bodyPr>
          <a:lstStyle/>
          <a:p>
            <a:pPr algn="ctr"/>
            <a:r>
              <a:rPr lang="uk-UA" sz="5672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Презентація числа </a:t>
            </a:r>
          </a:p>
          <a:p>
            <a:pPr algn="ctr"/>
            <a:r>
              <a:rPr lang="uk-UA" sz="8466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  <a:p>
            <a:endParaRPr lang="uk-UA" sz="417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" y="0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1168" y="3494986"/>
            <a:ext cx="7956764" cy="786449"/>
          </a:xfrm>
          <a:prstGeom prst="rect">
            <a:avLst/>
          </a:prstGeom>
          <a:noFill/>
        </p:spPr>
        <p:txBody>
          <a:bodyPr wrap="square" lIns="86502" tIns="43251" rIns="86502" bIns="43251">
            <a:spAutoFit/>
          </a:bodyPr>
          <a:lstStyle/>
          <a:p>
            <a:r>
              <a:rPr lang="ru-RU" sz="4543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108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581" y="1009149"/>
            <a:ext cx="6685187" cy="1134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86" b="1" dirty="0">
                <a:solidFill>
                  <a:schemeClr val="accent2">
                    <a:lumMod val="75000"/>
                  </a:schemeClr>
                </a:solidFill>
              </a:rPr>
              <a:t>Допоможіть зібрати намисто, яке розсипала сорока</a:t>
            </a:r>
            <a:endParaRPr lang="ru-RU" sz="3386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3335" y="2258016"/>
            <a:ext cx="995666" cy="79213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233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lang="ru-RU" sz="4233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38605" y="2274530"/>
            <a:ext cx="995666" cy="792136"/>
          </a:xfrm>
          <a:prstGeom prst="ellipse">
            <a:avLst/>
          </a:prstGeom>
          <a:solidFill>
            <a:srgbClr val="E60A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233" b="1" dirty="0">
                <a:solidFill>
                  <a:srgbClr val="FFFF00"/>
                </a:solidFill>
              </a:rPr>
              <a:t>9</a:t>
            </a:r>
            <a:endParaRPr lang="ru-RU" sz="4233" b="1" dirty="0">
              <a:solidFill>
                <a:srgbClr val="FFFF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07882" y="2279231"/>
            <a:ext cx="995666" cy="7921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38988" y="2273831"/>
            <a:ext cx="995666" cy="79213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15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005400" y="2327758"/>
            <a:ext cx="995666" cy="7921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18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03110" y="2352524"/>
            <a:ext cx="995666" cy="7921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21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998776" y="2326897"/>
            <a:ext cx="995666" cy="7921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B050"/>
                </a:solidFill>
              </a:rPr>
              <a:t>24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994442" y="2352524"/>
            <a:ext cx="995666" cy="79213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27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990099" y="2352524"/>
            <a:ext cx="995666" cy="79213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30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057" y="3329520"/>
            <a:ext cx="6193619" cy="1134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386" b="1" dirty="0"/>
              <a:t>Скільки яєць відкладає сорока?</a:t>
            </a:r>
          </a:p>
          <a:p>
            <a:r>
              <a:rPr lang="uk-UA" sz="3386" b="1" dirty="0"/>
              <a:t>(більше 4, але менше 9)</a:t>
            </a:r>
            <a:endParaRPr lang="ru-RU" sz="3386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305" y="4496662"/>
            <a:ext cx="8115042" cy="1134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386" b="1" dirty="0">
                <a:solidFill>
                  <a:srgbClr val="7030A0"/>
                </a:solidFill>
              </a:rPr>
              <a:t>Дятел живе 8 років.  Це на 7років менше, </a:t>
            </a:r>
          </a:p>
          <a:p>
            <a:r>
              <a:rPr lang="uk-UA" sz="3386" b="1" dirty="0">
                <a:solidFill>
                  <a:srgbClr val="7030A0"/>
                </a:solidFill>
              </a:rPr>
              <a:t>ніж сорока. Скільки років живе сорока?</a:t>
            </a:r>
            <a:endParaRPr lang="ru-RU" sz="3386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82554" y="4875510"/>
            <a:ext cx="184731" cy="613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386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Pap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676" y="421539"/>
            <a:ext cx="1583512" cy="190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3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4" y="1123230"/>
            <a:ext cx="7539568" cy="121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C:\Users\Papa\Desktop\dyt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35" y="898565"/>
            <a:ext cx="1842965" cy="178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539" y="2302871"/>
            <a:ext cx="3518912" cy="96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644" b="1" dirty="0">
                <a:solidFill>
                  <a:srgbClr val="7030A0"/>
                </a:solidFill>
              </a:rPr>
              <a:t>35+      = 65</a:t>
            </a:r>
            <a:endParaRPr lang="ru-RU" sz="5644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3083" y="2377758"/>
            <a:ext cx="833109" cy="608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</a:rPr>
              <a:t>30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295" y="3308458"/>
            <a:ext cx="3215945" cy="96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644" dirty="0"/>
              <a:t>    </a:t>
            </a:r>
            <a:r>
              <a:rPr lang="uk-UA" sz="5644" b="1" dirty="0">
                <a:solidFill>
                  <a:srgbClr val="7030A0"/>
                </a:solidFill>
              </a:rPr>
              <a:t>-15 = 59</a:t>
            </a:r>
            <a:endParaRPr lang="ru-RU" sz="5644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540" y="3374331"/>
            <a:ext cx="853428" cy="637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</a:rPr>
              <a:t>74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868" y="4271467"/>
            <a:ext cx="3542958" cy="96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644" b="1" dirty="0">
                <a:solidFill>
                  <a:srgbClr val="7030A0"/>
                </a:solidFill>
              </a:rPr>
              <a:t>50-       = 46</a:t>
            </a:r>
            <a:endParaRPr lang="ru-RU" sz="5644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9075" y="4271467"/>
            <a:ext cx="804263" cy="644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644" b="1" dirty="0">
                <a:solidFill>
                  <a:srgbClr val="FF0000"/>
                </a:solidFill>
              </a:rPr>
              <a:t>4</a:t>
            </a:r>
            <a:endParaRPr lang="ru-RU" sz="5644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057" y="2757406"/>
            <a:ext cx="3151825" cy="96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644" b="1" dirty="0">
                <a:solidFill>
                  <a:srgbClr val="7030A0"/>
                </a:solidFill>
              </a:rPr>
              <a:t>7+       =42</a:t>
            </a:r>
            <a:endParaRPr lang="ru-RU" sz="5644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96874" y="2766517"/>
            <a:ext cx="955027" cy="7581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644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65752" y="3712646"/>
            <a:ext cx="853428" cy="6539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</a:rPr>
              <a:t>84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9180" y="3632845"/>
            <a:ext cx="2398413" cy="96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644" b="1" dirty="0">
                <a:solidFill>
                  <a:srgbClr val="7030A0"/>
                </a:solidFill>
              </a:rPr>
              <a:t>-36 =48</a:t>
            </a:r>
            <a:endParaRPr lang="ru-RU" sz="5644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1970" y="4593499"/>
            <a:ext cx="3175869" cy="96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644" b="1" dirty="0">
                <a:solidFill>
                  <a:srgbClr val="7030A0"/>
                </a:solidFill>
              </a:rPr>
              <a:t>60-        =5</a:t>
            </a:r>
            <a:endParaRPr lang="ru-RU" sz="5644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54414" y="4676363"/>
            <a:ext cx="873748" cy="603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</a:rPr>
              <a:t>55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3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2124" y="1138692"/>
            <a:ext cx="7502760" cy="96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644" b="1" dirty="0">
                <a:solidFill>
                  <a:schemeClr val="accent2"/>
                </a:solidFill>
              </a:rPr>
              <a:t>Гра</a:t>
            </a:r>
            <a:r>
              <a:rPr lang="uk-UA" sz="5644" dirty="0">
                <a:solidFill>
                  <a:schemeClr val="accent2"/>
                </a:solidFill>
              </a:rPr>
              <a:t> «</a:t>
            </a:r>
            <a:r>
              <a:rPr lang="uk-UA" sz="5644" b="1" dirty="0">
                <a:solidFill>
                  <a:schemeClr val="accent2"/>
                </a:solidFill>
              </a:rPr>
              <a:t>Веселий дзьобик</a:t>
            </a:r>
            <a:r>
              <a:rPr lang="uk-UA" sz="5644" dirty="0">
                <a:solidFill>
                  <a:schemeClr val="accent2"/>
                </a:solidFill>
              </a:rPr>
              <a:t>»</a:t>
            </a:r>
            <a:endParaRPr lang="ru-RU" sz="5644" dirty="0">
              <a:solidFill>
                <a:schemeClr val="accent2"/>
              </a:solidFill>
            </a:endParaRPr>
          </a:p>
        </p:txBody>
      </p:sp>
      <p:pic>
        <p:nvPicPr>
          <p:cNvPr id="5" name="Picture 2" descr="C:\Users\Papa\Desktop\75851269_vorob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9" y="2206355"/>
            <a:ext cx="3433054" cy="291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3687" y="2034151"/>
            <a:ext cx="3950120" cy="96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644" b="1" dirty="0">
                <a:solidFill>
                  <a:srgbClr val="7030A0"/>
                </a:solidFill>
              </a:rPr>
              <a:t>36+4      60-5</a:t>
            </a:r>
            <a:endParaRPr lang="ru-RU" sz="5644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608305" y="2103033"/>
                <a:ext cx="833109" cy="6892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644" b="1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</m:oMath>
                  </m:oMathPara>
                </a14:m>
                <a:endParaRPr lang="ru-RU" sz="5644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4433" y="5076553"/>
                <a:ext cx="2952328" cy="28820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43687" y="3119034"/>
            <a:ext cx="4480714" cy="96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644" b="1" dirty="0">
                <a:solidFill>
                  <a:srgbClr val="7030A0"/>
                </a:solidFill>
              </a:rPr>
              <a:t>26-7       13+17</a:t>
            </a:r>
            <a:endParaRPr lang="ru-RU" sz="5644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506707" y="3119034"/>
                <a:ext cx="934707" cy="75811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644" b="1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</m:oMath>
                  </m:oMathPara>
                </a14:m>
                <a:endParaRPr lang="ru-RU" sz="5644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4393" y="9325025"/>
                <a:ext cx="3312368" cy="31700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731963" y="4358899"/>
            <a:ext cx="5011308" cy="96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644" b="1" dirty="0">
                <a:solidFill>
                  <a:srgbClr val="7030A0"/>
                </a:solidFill>
              </a:rPr>
              <a:t>58+24        70-18</a:t>
            </a:r>
            <a:endParaRPr lang="ru-RU" sz="5644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689584" y="4427781"/>
                <a:ext cx="934707" cy="6892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644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ru-RU" sz="5644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2465" y="14797633"/>
                <a:ext cx="3312368" cy="28820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71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7796" y="3789675"/>
            <a:ext cx="7128792" cy="1485550"/>
          </a:xfrm>
          <a:prstGeom prst="rect">
            <a:avLst/>
          </a:prstGeom>
          <a:noFill/>
        </p:spPr>
        <p:txBody>
          <a:bodyPr wrap="square" lIns="86502" tIns="43251" rIns="86502" bIns="43251">
            <a:spAutoFit/>
          </a:bodyPr>
          <a:lstStyle/>
          <a:p>
            <a:pPr algn="ctr"/>
            <a:endParaRPr lang="uk-UA" sz="4543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543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apa\Desktop\пташки\Сой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" y="4531103"/>
            <a:ext cx="1823956" cy="134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pa\Desktop\пташки\воро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" y="2981271"/>
            <a:ext cx="1826496" cy="143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pa\Desktop\пташки\Снігу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" y="1465879"/>
            <a:ext cx="1780750" cy="141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1721" y="1023843"/>
            <a:ext cx="6039410" cy="743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233" b="1" dirty="0">
                <a:solidFill>
                  <a:schemeClr val="accent2"/>
                </a:solidFill>
              </a:rPr>
              <a:t>Знайти значення виразу:</a:t>
            </a:r>
            <a:endParaRPr lang="ru-RU" sz="4233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4271" y="1930829"/>
            <a:ext cx="4533998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798" b="1" dirty="0">
                <a:solidFill>
                  <a:srgbClr val="0070C0"/>
                </a:solidFill>
              </a:rPr>
              <a:t>35-а, якщо а= 20</a:t>
            </a:r>
            <a:endParaRPr lang="ru-RU" sz="4798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4937" y="3502623"/>
            <a:ext cx="5540684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798" b="1" dirty="0">
                <a:solidFill>
                  <a:schemeClr val="accent2">
                    <a:lumMod val="75000"/>
                  </a:schemeClr>
                </a:solidFill>
              </a:rPr>
              <a:t>48+ (в-4), якщо в=12</a:t>
            </a:r>
            <a:endParaRPr lang="ru-RU" sz="4798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6033" y="4789409"/>
            <a:ext cx="6552317" cy="1569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798" b="1" dirty="0">
                <a:solidFill>
                  <a:schemeClr val="accent3">
                    <a:lumMod val="50000"/>
                  </a:schemeClr>
                </a:solidFill>
              </a:rPr>
              <a:t>а+ (в-7), якщо а=25, в=16</a:t>
            </a:r>
            <a:endParaRPr lang="ru-RU" sz="4233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4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7796" y="3789675"/>
            <a:ext cx="7128792" cy="1485550"/>
          </a:xfrm>
          <a:prstGeom prst="rect">
            <a:avLst/>
          </a:prstGeom>
          <a:noFill/>
        </p:spPr>
        <p:txBody>
          <a:bodyPr wrap="square" lIns="86502" tIns="43251" rIns="86502" bIns="43251">
            <a:spAutoFit/>
          </a:bodyPr>
          <a:lstStyle/>
          <a:p>
            <a:pPr algn="ctr"/>
            <a:endParaRPr lang="uk-UA" sz="4543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543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775338"/>
            <a:ext cx="8083870" cy="5260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798" b="1" dirty="0">
                <a:solidFill>
                  <a:srgbClr val="0070C0"/>
                </a:solidFill>
              </a:rPr>
              <a:t>Якщо  а=20, то 35-а= 35-20=15</a:t>
            </a:r>
          </a:p>
          <a:p>
            <a:endParaRPr lang="uk-UA" sz="4798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4798" b="1" dirty="0">
                <a:solidFill>
                  <a:schemeClr val="accent2">
                    <a:lumMod val="75000"/>
                  </a:schemeClr>
                </a:solidFill>
              </a:rPr>
              <a:t>Якщо в=12, то 48+(в-4)=</a:t>
            </a:r>
          </a:p>
          <a:p>
            <a:r>
              <a:rPr lang="uk-UA" sz="4798" b="1" dirty="0">
                <a:solidFill>
                  <a:schemeClr val="accent2">
                    <a:lumMod val="75000"/>
                  </a:schemeClr>
                </a:solidFill>
              </a:rPr>
              <a:t>=48+(12-4)=56</a:t>
            </a:r>
          </a:p>
          <a:p>
            <a:endParaRPr lang="uk-UA" sz="4798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4798" b="1" dirty="0">
                <a:solidFill>
                  <a:schemeClr val="accent3">
                    <a:lumMod val="50000"/>
                  </a:schemeClr>
                </a:solidFill>
              </a:rPr>
              <a:t>Якщо а=25, в=16, то а+(в-7)=</a:t>
            </a:r>
          </a:p>
          <a:p>
            <a:r>
              <a:rPr lang="uk-UA" sz="4798" b="1" dirty="0">
                <a:solidFill>
                  <a:schemeClr val="accent3">
                    <a:lumMod val="50000"/>
                  </a:schemeClr>
                </a:solidFill>
              </a:rPr>
              <a:t>=25+(16-7)=34</a:t>
            </a:r>
          </a:p>
        </p:txBody>
      </p:sp>
    </p:spTree>
    <p:extLst>
      <p:ext uri="{BB962C8B-B14F-4D97-AF65-F5344CB8AC3E}">
        <p14:creationId xmlns:p14="http://schemas.microsoft.com/office/powerpoint/2010/main" val="1752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298</Words>
  <Application>Microsoft Office PowerPoint</Application>
  <PresentationFormat>Экран (4:3)</PresentationFormat>
  <Paragraphs>107</Paragraphs>
  <Slides>21</Slides>
  <Notes>1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Odessa Script Cyr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Windows User</cp:lastModifiedBy>
  <cp:revision>133</cp:revision>
  <dcterms:created xsi:type="dcterms:W3CDTF">2012-12-17T16:25:38Z</dcterms:created>
  <dcterms:modified xsi:type="dcterms:W3CDTF">2017-06-23T11:01:50Z</dcterms:modified>
</cp:coreProperties>
</file>