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4" r:id="rId7"/>
    <p:sldId id="265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yandex.ru/clck/jsredir?from=yandex.ua;yandsearch;web;;&amp;text=%D1%82%D1%80%D0%B8%D0%BF%D1%96%D0%BB%D1%8C%D1%81%D1%8C%D0%BA%D0%B0%20%D0%BA%D1%83%D0%BB%D1%8C%D1%82%D1%83%D1%80%D0%B0%20%D0%BD%D0%B0%20%D1%82%D0%B5%D1%80%D0%B8%D1%82%D0%BE%D1%80%D1%96%D1%97%20%D1%83%D0%BA%D1%80%D0%B0%D1%97%D0%BD%D0%B8&amp;uuid=&amp;state=AiuY0DBWFJ4ePaEse6rgeKdnI0e4oXuRYo0IEhrXr7w9ELk3kAN9eWspSXlJBXO0x3y6gtk3nbUjQj8W4jtd2Uc7wvBNaJYZWO_OGp-T5jP_Iq7j0l4lc4AcD-F_2BX_XUziIiVpyjwmf7sTSyAWU-6BjJJiW0g4w7T1FSy3-0U6ag_HUssJU8BElN-Pl06_aYJ86Baje_g&amp;data=UlNrNmk5WktYejR0eWJFYk1LdmtxdmYzcWxZc1M5VjhPZm9JVkdQeFJMZmlhaWtvaFp0UDQzYkZJLXdiWEZHMG5jZnNwempONHNNM1VjdTdqUWRWNmxxTzBCQzlQYmgw&amp;b64e=2&amp;sign=6703f984801dd1d2cf1e773d524fb1d6&amp;keyno=0&amp;l10n=ru&amp;mc=5.31389104837725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B2AAB-55B1-46D6-A1ED-F4ABD5A8E38B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</dgm:pt>
    <dgm:pt modelId="{33C89658-F5A1-4138-A329-857F2700700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7030A0"/>
              </a:solidFill>
            </a:rPr>
            <a:t>Археологічні знахідки В.Хвойка.</a:t>
          </a:r>
          <a:endParaRPr lang="ru-RU" sz="2400" b="1" dirty="0">
            <a:solidFill>
              <a:srgbClr val="7030A0"/>
            </a:solidFill>
          </a:endParaRPr>
        </a:p>
      </dgm:t>
    </dgm:pt>
    <dgm:pt modelId="{E11A6A82-2FC5-474A-9C1A-F6C8739A524B}" type="parTrans" cxnId="{B1937186-C479-47F2-8BCC-9BEF721C4954}">
      <dgm:prSet/>
      <dgm:spPr/>
      <dgm:t>
        <a:bodyPr/>
        <a:lstStyle/>
        <a:p>
          <a:endParaRPr lang="ru-RU"/>
        </a:p>
      </dgm:t>
    </dgm:pt>
    <dgm:pt modelId="{9614FDBA-A340-4874-9D9A-BC8E1C416102}" type="sibTrans" cxnId="{B1937186-C479-47F2-8BCC-9BEF721C4954}">
      <dgm:prSet/>
      <dgm:spPr/>
      <dgm:t>
        <a:bodyPr/>
        <a:lstStyle/>
        <a:p>
          <a:endParaRPr lang="ru-RU"/>
        </a:p>
      </dgm:t>
    </dgm:pt>
    <dgm:pt modelId="{062783C8-560E-4F28-9C8A-3EBE0A8AC650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7030A0"/>
              </a:solidFill>
            </a:rPr>
            <a:t>Господарство і побут трипільців.</a:t>
          </a:r>
          <a:endParaRPr lang="ru-RU" sz="2400" b="1" dirty="0">
            <a:solidFill>
              <a:srgbClr val="7030A0"/>
            </a:solidFill>
          </a:endParaRPr>
        </a:p>
      </dgm:t>
    </dgm:pt>
    <dgm:pt modelId="{E89FABEC-0E4C-490B-8A56-B1F5F684B8F6}" type="parTrans" cxnId="{800B9E4B-26C3-4F42-959B-BC663EBA352A}">
      <dgm:prSet/>
      <dgm:spPr/>
      <dgm:t>
        <a:bodyPr/>
        <a:lstStyle/>
        <a:p>
          <a:endParaRPr lang="ru-RU"/>
        </a:p>
      </dgm:t>
    </dgm:pt>
    <dgm:pt modelId="{6C66E228-362F-4708-927E-908BACF1F21F}" type="sibTrans" cxnId="{800B9E4B-26C3-4F42-959B-BC663EBA352A}">
      <dgm:prSet/>
      <dgm:spPr/>
      <dgm:t>
        <a:bodyPr/>
        <a:lstStyle/>
        <a:p>
          <a:endParaRPr lang="ru-RU"/>
        </a:p>
      </dgm:t>
    </dgm:pt>
    <dgm:pt modelId="{AFF0FAD9-D753-46C7-86CC-FEB118FDD16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7030A0"/>
              </a:solidFill>
            </a:rPr>
            <a:t>Містечка і житла.</a:t>
          </a:r>
          <a:endParaRPr lang="ru-RU" sz="2400" b="1" dirty="0">
            <a:solidFill>
              <a:srgbClr val="7030A0"/>
            </a:solidFill>
          </a:endParaRPr>
        </a:p>
      </dgm:t>
    </dgm:pt>
    <dgm:pt modelId="{44C47C94-668F-4245-BD05-BAEE5966B5C9}" type="parTrans" cxnId="{55D7B13A-ADB3-4EAE-A3B4-E4D5E29FC1B6}">
      <dgm:prSet/>
      <dgm:spPr/>
      <dgm:t>
        <a:bodyPr/>
        <a:lstStyle/>
        <a:p>
          <a:endParaRPr lang="ru-RU"/>
        </a:p>
      </dgm:t>
    </dgm:pt>
    <dgm:pt modelId="{3A059F41-7812-4B64-9D94-3A6DF02AA66E}" type="sibTrans" cxnId="{55D7B13A-ADB3-4EAE-A3B4-E4D5E29FC1B6}">
      <dgm:prSet/>
      <dgm:spPr/>
      <dgm:t>
        <a:bodyPr/>
        <a:lstStyle/>
        <a:p>
          <a:endParaRPr lang="ru-RU"/>
        </a:p>
      </dgm:t>
    </dgm:pt>
    <dgm:pt modelId="{A3578A98-8BA1-4D6C-B660-BB3D1D9BC57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7030A0"/>
              </a:solidFill>
            </a:rPr>
            <a:t>Культура і вірування.</a:t>
          </a:r>
          <a:endParaRPr lang="ru-RU" sz="2400" b="1" dirty="0">
            <a:solidFill>
              <a:srgbClr val="7030A0"/>
            </a:solidFill>
          </a:endParaRPr>
        </a:p>
      </dgm:t>
    </dgm:pt>
    <dgm:pt modelId="{FEBA6D26-579F-4D60-B327-80561E82B130}" type="parTrans" cxnId="{BD268F0B-E091-4BD2-BAE8-C1FF2ABF78C9}">
      <dgm:prSet/>
      <dgm:spPr/>
      <dgm:t>
        <a:bodyPr/>
        <a:lstStyle/>
        <a:p>
          <a:endParaRPr lang="ru-RU"/>
        </a:p>
      </dgm:t>
    </dgm:pt>
    <dgm:pt modelId="{A6411DF2-40E5-4E33-A011-80793D5C5A79}" type="sibTrans" cxnId="{BD268F0B-E091-4BD2-BAE8-C1FF2ABF78C9}">
      <dgm:prSet/>
      <dgm:spPr/>
      <dgm:t>
        <a:bodyPr/>
        <a:lstStyle/>
        <a:p>
          <a:endParaRPr lang="ru-RU"/>
        </a:p>
      </dgm:t>
    </dgm:pt>
    <dgm:pt modelId="{6A576B9F-FD76-4B56-90CA-E98AD1C901AF}" type="pres">
      <dgm:prSet presAssocID="{17DB2AAB-55B1-46D6-A1ED-F4ABD5A8E38B}" presName="compositeShape" presStyleCnt="0">
        <dgm:presLayoutVars>
          <dgm:dir/>
          <dgm:resizeHandles/>
        </dgm:presLayoutVars>
      </dgm:prSet>
      <dgm:spPr/>
    </dgm:pt>
    <dgm:pt modelId="{CC898C7C-1756-485C-99AA-BC48613506C7}" type="pres">
      <dgm:prSet presAssocID="{17DB2AAB-55B1-46D6-A1ED-F4ABD5A8E38B}" presName="pyramid" presStyleLbl="node1" presStyleIdx="0" presStyleCnt="1" custLinFactNeighborX="-15728"/>
      <dgm:spPr/>
    </dgm:pt>
    <dgm:pt modelId="{1E24E6F4-DFE8-4FB6-9A84-CAB731A99376}" type="pres">
      <dgm:prSet presAssocID="{17DB2AAB-55B1-46D6-A1ED-F4ABD5A8E38B}" presName="theList" presStyleCnt="0"/>
      <dgm:spPr/>
    </dgm:pt>
    <dgm:pt modelId="{567CEEEB-6AB9-4E2E-BE18-39E18FA0225F}" type="pres">
      <dgm:prSet presAssocID="{33C89658-F5A1-4138-A329-857F2700700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28BC-AD78-4BDF-974B-18029EA32688}" type="pres">
      <dgm:prSet presAssocID="{33C89658-F5A1-4138-A329-857F2700700E}" presName="aSpace" presStyleCnt="0"/>
      <dgm:spPr/>
    </dgm:pt>
    <dgm:pt modelId="{42D9BA77-7332-4D98-8BA2-58A190BF6998}" type="pres">
      <dgm:prSet presAssocID="{062783C8-560E-4F28-9C8A-3EBE0A8AC650}" presName="aNode" presStyleLbl="fgAcc1" presStyleIdx="1" presStyleCnt="4" custLinFactNeighborX="-883" custLinFactNeighborY="13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F984B-499A-4FB4-B889-3898A26B2D86}" type="pres">
      <dgm:prSet presAssocID="{062783C8-560E-4F28-9C8A-3EBE0A8AC650}" presName="aSpace" presStyleCnt="0"/>
      <dgm:spPr/>
    </dgm:pt>
    <dgm:pt modelId="{701C1A2D-8227-43F1-B7BD-E3E75D7B08DD}" type="pres">
      <dgm:prSet presAssocID="{AFF0FAD9-D753-46C7-86CC-FEB118FDD16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711F3-EC0F-4008-8F9C-0AC2D4444841}" type="pres">
      <dgm:prSet presAssocID="{AFF0FAD9-D753-46C7-86CC-FEB118FDD16B}" presName="aSpace" presStyleCnt="0"/>
      <dgm:spPr/>
    </dgm:pt>
    <dgm:pt modelId="{7CA72FE8-EC6A-44FF-A15D-68FBDF4A8F87}" type="pres">
      <dgm:prSet presAssocID="{A3578A98-8BA1-4D6C-B660-BB3D1D9BC57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9A159-4AD7-43CA-9F3A-80F1FFF4A0CE}" type="pres">
      <dgm:prSet presAssocID="{A3578A98-8BA1-4D6C-B660-BB3D1D9BC57A}" presName="aSpace" presStyleCnt="0"/>
      <dgm:spPr/>
    </dgm:pt>
  </dgm:ptLst>
  <dgm:cxnLst>
    <dgm:cxn modelId="{800B9E4B-26C3-4F42-959B-BC663EBA352A}" srcId="{17DB2AAB-55B1-46D6-A1ED-F4ABD5A8E38B}" destId="{062783C8-560E-4F28-9C8A-3EBE0A8AC650}" srcOrd="1" destOrd="0" parTransId="{E89FABEC-0E4C-490B-8A56-B1F5F684B8F6}" sibTransId="{6C66E228-362F-4708-927E-908BACF1F21F}"/>
    <dgm:cxn modelId="{848D2E47-F2EE-47E6-8593-E19E67B03738}" type="presOf" srcId="{AFF0FAD9-D753-46C7-86CC-FEB118FDD16B}" destId="{701C1A2D-8227-43F1-B7BD-E3E75D7B08DD}" srcOrd="0" destOrd="0" presId="urn:microsoft.com/office/officeart/2005/8/layout/pyramid2"/>
    <dgm:cxn modelId="{B34277B7-89B0-420C-AC5F-236CA8F99BCD}" type="presOf" srcId="{17DB2AAB-55B1-46D6-A1ED-F4ABD5A8E38B}" destId="{6A576B9F-FD76-4B56-90CA-E98AD1C901AF}" srcOrd="0" destOrd="0" presId="urn:microsoft.com/office/officeart/2005/8/layout/pyramid2"/>
    <dgm:cxn modelId="{817ADC22-4AE6-45D4-A902-1C1DA88FC604}" type="presOf" srcId="{33C89658-F5A1-4138-A329-857F2700700E}" destId="{567CEEEB-6AB9-4E2E-BE18-39E18FA0225F}" srcOrd="0" destOrd="0" presId="urn:microsoft.com/office/officeart/2005/8/layout/pyramid2"/>
    <dgm:cxn modelId="{5283DA2B-B7A7-40EE-9E2D-687C68D52CC6}" type="presOf" srcId="{A3578A98-8BA1-4D6C-B660-BB3D1D9BC57A}" destId="{7CA72FE8-EC6A-44FF-A15D-68FBDF4A8F87}" srcOrd="0" destOrd="0" presId="urn:microsoft.com/office/officeart/2005/8/layout/pyramid2"/>
    <dgm:cxn modelId="{55D7B13A-ADB3-4EAE-A3B4-E4D5E29FC1B6}" srcId="{17DB2AAB-55B1-46D6-A1ED-F4ABD5A8E38B}" destId="{AFF0FAD9-D753-46C7-86CC-FEB118FDD16B}" srcOrd="2" destOrd="0" parTransId="{44C47C94-668F-4245-BD05-BAEE5966B5C9}" sibTransId="{3A059F41-7812-4B64-9D94-3A6DF02AA66E}"/>
    <dgm:cxn modelId="{F0D6107A-869F-40B7-BDE9-15BC88EE7642}" type="presOf" srcId="{062783C8-560E-4F28-9C8A-3EBE0A8AC650}" destId="{42D9BA77-7332-4D98-8BA2-58A190BF6998}" srcOrd="0" destOrd="0" presId="urn:microsoft.com/office/officeart/2005/8/layout/pyramid2"/>
    <dgm:cxn modelId="{BD268F0B-E091-4BD2-BAE8-C1FF2ABF78C9}" srcId="{17DB2AAB-55B1-46D6-A1ED-F4ABD5A8E38B}" destId="{A3578A98-8BA1-4D6C-B660-BB3D1D9BC57A}" srcOrd="3" destOrd="0" parTransId="{FEBA6D26-579F-4D60-B327-80561E82B130}" sibTransId="{A6411DF2-40E5-4E33-A011-80793D5C5A79}"/>
    <dgm:cxn modelId="{B1937186-C479-47F2-8BCC-9BEF721C4954}" srcId="{17DB2AAB-55B1-46D6-A1ED-F4ABD5A8E38B}" destId="{33C89658-F5A1-4138-A329-857F2700700E}" srcOrd="0" destOrd="0" parTransId="{E11A6A82-2FC5-474A-9C1A-F6C8739A524B}" sibTransId="{9614FDBA-A340-4874-9D9A-BC8E1C416102}"/>
    <dgm:cxn modelId="{F1CB2406-8DB5-4207-8858-7AFED9C87ACC}" type="presParOf" srcId="{6A576B9F-FD76-4B56-90CA-E98AD1C901AF}" destId="{CC898C7C-1756-485C-99AA-BC48613506C7}" srcOrd="0" destOrd="0" presId="urn:microsoft.com/office/officeart/2005/8/layout/pyramid2"/>
    <dgm:cxn modelId="{2BE6B034-8DD6-47B6-949C-E88464B76548}" type="presParOf" srcId="{6A576B9F-FD76-4B56-90CA-E98AD1C901AF}" destId="{1E24E6F4-DFE8-4FB6-9A84-CAB731A99376}" srcOrd="1" destOrd="0" presId="urn:microsoft.com/office/officeart/2005/8/layout/pyramid2"/>
    <dgm:cxn modelId="{5F1B251B-50D3-4A5B-B8CF-85C0EA1F7151}" type="presParOf" srcId="{1E24E6F4-DFE8-4FB6-9A84-CAB731A99376}" destId="{567CEEEB-6AB9-4E2E-BE18-39E18FA0225F}" srcOrd="0" destOrd="0" presId="urn:microsoft.com/office/officeart/2005/8/layout/pyramid2"/>
    <dgm:cxn modelId="{2856BAFD-50D0-4BB6-B852-16D001BA664E}" type="presParOf" srcId="{1E24E6F4-DFE8-4FB6-9A84-CAB731A99376}" destId="{019E28BC-AD78-4BDF-974B-18029EA32688}" srcOrd="1" destOrd="0" presId="urn:microsoft.com/office/officeart/2005/8/layout/pyramid2"/>
    <dgm:cxn modelId="{3CD452A8-0F76-414B-AF8A-15E8B3DAA2C2}" type="presParOf" srcId="{1E24E6F4-DFE8-4FB6-9A84-CAB731A99376}" destId="{42D9BA77-7332-4D98-8BA2-58A190BF6998}" srcOrd="2" destOrd="0" presId="urn:microsoft.com/office/officeart/2005/8/layout/pyramid2"/>
    <dgm:cxn modelId="{9B56AF7E-EC3E-4F40-A114-D806E2C6D91B}" type="presParOf" srcId="{1E24E6F4-DFE8-4FB6-9A84-CAB731A99376}" destId="{C91F984B-499A-4FB4-B889-3898A26B2D86}" srcOrd="3" destOrd="0" presId="urn:microsoft.com/office/officeart/2005/8/layout/pyramid2"/>
    <dgm:cxn modelId="{BC276C5A-E3BA-4616-AD24-2E3A8225EBB4}" type="presParOf" srcId="{1E24E6F4-DFE8-4FB6-9A84-CAB731A99376}" destId="{701C1A2D-8227-43F1-B7BD-E3E75D7B08DD}" srcOrd="4" destOrd="0" presId="urn:microsoft.com/office/officeart/2005/8/layout/pyramid2"/>
    <dgm:cxn modelId="{BE8BDA3F-175A-4AFB-8CA2-42200ED06579}" type="presParOf" srcId="{1E24E6F4-DFE8-4FB6-9A84-CAB731A99376}" destId="{8D8711F3-EC0F-4008-8F9C-0AC2D4444841}" srcOrd="5" destOrd="0" presId="urn:microsoft.com/office/officeart/2005/8/layout/pyramid2"/>
    <dgm:cxn modelId="{86E78399-B79E-48D9-B5B6-CDA20AF73C4F}" type="presParOf" srcId="{1E24E6F4-DFE8-4FB6-9A84-CAB731A99376}" destId="{7CA72FE8-EC6A-44FF-A15D-68FBDF4A8F87}" srcOrd="6" destOrd="0" presId="urn:microsoft.com/office/officeart/2005/8/layout/pyramid2"/>
    <dgm:cxn modelId="{1429779C-ACB1-48D1-BBB2-D22855978FCD}" type="presParOf" srcId="{1E24E6F4-DFE8-4FB6-9A84-CAB731A99376}" destId="{3CA9A159-4AD7-43CA-9F3A-80F1FFF4A0C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64EF0-2CBC-4B4A-ACB1-F5E7FFAFFC55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D7C004-BA5C-43F8-A9C2-E6704F962CAB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Інструктаж щодо дослідницької роботи:</a:t>
          </a:r>
          <a:endParaRPr lang="ru-RU" dirty="0"/>
        </a:p>
      </dgm:t>
    </dgm:pt>
    <dgm:pt modelId="{1E356FB6-8592-44D0-8FCF-092242A605E4}" type="parTrans" cxnId="{2ADC5891-F4C1-4F7F-9D9C-7BC9657C4375}">
      <dgm:prSet/>
      <dgm:spPr/>
      <dgm:t>
        <a:bodyPr/>
        <a:lstStyle/>
        <a:p>
          <a:endParaRPr lang="ru-RU"/>
        </a:p>
      </dgm:t>
    </dgm:pt>
    <dgm:pt modelId="{72C3F129-50FC-4ACE-96D5-9ACD31363B40}" type="sibTrans" cxnId="{2ADC5891-F4C1-4F7F-9D9C-7BC9657C4375}">
      <dgm:prSet/>
      <dgm:spPr/>
      <dgm:t>
        <a:bodyPr/>
        <a:lstStyle/>
        <a:p>
          <a:endParaRPr lang="ru-RU"/>
        </a:p>
      </dgm:t>
    </dgm:pt>
    <dgm:pt modelId="{41C81249-7EE4-4F12-B96C-A473F2CA1553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Підібрати список літератури та матеріали Інтернет-ресурсу із заданої теми.</a:t>
          </a:r>
          <a:endParaRPr lang="ru-RU" b="1" dirty="0">
            <a:solidFill>
              <a:srgbClr val="002060"/>
            </a:solidFill>
          </a:endParaRPr>
        </a:p>
      </dgm:t>
    </dgm:pt>
    <dgm:pt modelId="{9847EEAF-55B4-4198-9689-ADD22EFB615F}" type="parTrans" cxnId="{090A387A-F8C5-4C5E-835D-BCCFF9457EBF}">
      <dgm:prSet/>
      <dgm:spPr/>
      <dgm:t>
        <a:bodyPr/>
        <a:lstStyle/>
        <a:p>
          <a:endParaRPr lang="ru-RU"/>
        </a:p>
      </dgm:t>
    </dgm:pt>
    <dgm:pt modelId="{B349C8C4-7949-4344-986D-6FA79863EFFC}" type="sibTrans" cxnId="{090A387A-F8C5-4C5E-835D-BCCFF9457EBF}">
      <dgm:prSet/>
      <dgm:spPr/>
      <dgm:t>
        <a:bodyPr/>
        <a:lstStyle/>
        <a:p>
          <a:endParaRPr lang="ru-RU"/>
        </a:p>
      </dgm:t>
    </dgm:pt>
    <dgm:pt modelId="{16984BF0-7D93-43DD-B286-F5E452E756FE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Створити буклет </a:t>
          </a:r>
          <a:r>
            <a:rPr lang="uk-UA" b="1" dirty="0" err="1" smtClean="0">
              <a:solidFill>
                <a:srgbClr val="002060"/>
              </a:solidFill>
            </a:rPr>
            <a:t>“Господарство</a:t>
          </a:r>
          <a:r>
            <a:rPr lang="uk-UA" b="1" dirty="0" smtClean="0">
              <a:solidFill>
                <a:srgbClr val="002060"/>
              </a:solidFill>
            </a:rPr>
            <a:t>, побут та мистецтво </a:t>
          </a:r>
          <a:r>
            <a:rPr lang="uk-UA" b="1" dirty="0" err="1" smtClean="0">
              <a:solidFill>
                <a:srgbClr val="002060"/>
              </a:solidFill>
            </a:rPr>
            <a:t>трипільців”</a:t>
          </a:r>
          <a:r>
            <a:rPr lang="uk-UA" b="1" dirty="0" smtClean="0">
              <a:solidFill>
                <a:srgbClr val="002060"/>
              </a:solidFill>
            </a:rPr>
            <a:t>.</a:t>
          </a:r>
          <a:endParaRPr lang="ru-RU" b="1" dirty="0">
            <a:solidFill>
              <a:srgbClr val="002060"/>
            </a:solidFill>
          </a:endParaRPr>
        </a:p>
      </dgm:t>
    </dgm:pt>
    <dgm:pt modelId="{7014A67B-3AD2-42E6-B3EA-2276A695D258}" type="parTrans" cxnId="{DA42021E-6CF5-4C0E-9DA2-7D8485099EB9}">
      <dgm:prSet/>
      <dgm:spPr/>
      <dgm:t>
        <a:bodyPr/>
        <a:lstStyle/>
        <a:p>
          <a:endParaRPr lang="ru-RU"/>
        </a:p>
      </dgm:t>
    </dgm:pt>
    <dgm:pt modelId="{E0B75439-C907-4AE2-8D7A-E7E07028C702}" type="sibTrans" cxnId="{DA42021E-6CF5-4C0E-9DA2-7D8485099EB9}">
      <dgm:prSet/>
      <dgm:spPr/>
      <dgm:t>
        <a:bodyPr/>
        <a:lstStyle/>
        <a:p>
          <a:endParaRPr lang="ru-RU"/>
        </a:p>
      </dgm:t>
    </dgm:pt>
    <dgm:pt modelId="{FCCC1F00-E663-41AA-935B-2EDB7B9B6E39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rgbClr val="002060"/>
              </a:solidFill>
            </a:rPr>
            <a:t>На сайті </a:t>
          </a:r>
          <a:r>
            <a:rPr lang="uk-UA" b="1" dirty="0" err="1" smtClean="0">
              <a:solidFill>
                <a:srgbClr val="002060"/>
              </a:solidFill>
            </a:rPr>
            <a:t>“Класна</a:t>
          </a:r>
          <a:r>
            <a:rPr lang="uk-UA" b="1" dirty="0" smtClean="0">
              <a:solidFill>
                <a:srgbClr val="002060"/>
              </a:solidFill>
            </a:rPr>
            <a:t> </a:t>
          </a:r>
          <a:r>
            <a:rPr lang="uk-UA" b="1" dirty="0" err="1" smtClean="0">
              <a:solidFill>
                <a:srgbClr val="002060"/>
              </a:solidFill>
            </a:rPr>
            <a:t>оцінка”</a:t>
          </a:r>
          <a:r>
            <a:rPr lang="uk-UA" b="1" dirty="0" smtClean="0">
              <a:solidFill>
                <a:srgbClr val="002060"/>
              </a:solidFill>
            </a:rPr>
            <a:t> розмістити вікторину на вказану тему. Переможцю вікторини буде вручено сувенір у стилі трипільської мальованої кераміки.</a:t>
          </a:r>
          <a:endParaRPr lang="ru-RU" b="1" dirty="0">
            <a:solidFill>
              <a:srgbClr val="002060"/>
            </a:solidFill>
          </a:endParaRPr>
        </a:p>
      </dgm:t>
    </dgm:pt>
    <dgm:pt modelId="{08E1D118-9F97-4BE2-9CDE-EED201C88424}" type="parTrans" cxnId="{CDAFA9AB-C72D-4DF7-8064-5AD3F44E2A44}">
      <dgm:prSet/>
      <dgm:spPr/>
      <dgm:t>
        <a:bodyPr/>
        <a:lstStyle/>
        <a:p>
          <a:endParaRPr lang="ru-RU"/>
        </a:p>
      </dgm:t>
    </dgm:pt>
    <dgm:pt modelId="{E2A857A4-ACCA-4771-B71F-CEEC2C51100F}" type="sibTrans" cxnId="{CDAFA9AB-C72D-4DF7-8064-5AD3F44E2A44}">
      <dgm:prSet/>
      <dgm:spPr/>
      <dgm:t>
        <a:bodyPr/>
        <a:lstStyle/>
        <a:p>
          <a:endParaRPr lang="ru-RU"/>
        </a:p>
      </dgm:t>
    </dgm:pt>
    <dgm:pt modelId="{18210A2D-E690-4FD4-893A-8FF74E65B616}">
      <dgm:prSet/>
      <dgm:spPr/>
      <dgm:t>
        <a:bodyPr/>
        <a:lstStyle/>
        <a:p>
          <a:endParaRPr lang="ru-RU"/>
        </a:p>
      </dgm:t>
    </dgm:pt>
    <dgm:pt modelId="{7D5B4F84-66EE-4E28-A10A-B7A93CA6745F}" type="parTrans" cxnId="{D66BB1A3-616C-4E8A-BE59-6EF3C7E4D4F7}">
      <dgm:prSet/>
      <dgm:spPr/>
      <dgm:t>
        <a:bodyPr/>
        <a:lstStyle/>
        <a:p>
          <a:endParaRPr lang="ru-RU"/>
        </a:p>
      </dgm:t>
    </dgm:pt>
    <dgm:pt modelId="{EA8C448A-1764-46DB-93DA-78481BF35DAA}" type="sibTrans" cxnId="{D66BB1A3-616C-4E8A-BE59-6EF3C7E4D4F7}">
      <dgm:prSet/>
      <dgm:spPr/>
      <dgm:t>
        <a:bodyPr/>
        <a:lstStyle/>
        <a:p>
          <a:endParaRPr lang="ru-RU"/>
        </a:p>
      </dgm:t>
    </dgm:pt>
    <dgm:pt modelId="{C7E077B2-D38F-4163-BB67-3CD4FAFBE401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Провести опитування серед однокласників: </a:t>
          </a:r>
          <a:r>
            <a:rPr lang="uk-UA" b="1" dirty="0" err="1" smtClean="0">
              <a:solidFill>
                <a:srgbClr val="002060"/>
              </a:solidFill>
            </a:rPr>
            <a:t>“Чи</a:t>
          </a:r>
          <a:r>
            <a:rPr lang="uk-UA" b="1" dirty="0" smtClean="0">
              <a:solidFill>
                <a:srgbClr val="002060"/>
              </a:solidFill>
            </a:rPr>
            <a:t> згодні ви, що трипільська культура є найвищою цивілізацію землеробів в Європі періоду стародавнього світу?”.</a:t>
          </a:r>
          <a:endParaRPr lang="ru-RU" b="1" dirty="0">
            <a:solidFill>
              <a:srgbClr val="002060"/>
            </a:solidFill>
          </a:endParaRPr>
        </a:p>
      </dgm:t>
    </dgm:pt>
    <dgm:pt modelId="{C1048A20-D6F2-4544-AAE0-E845AF5446A8}" type="parTrans" cxnId="{8AA89DE0-250A-4CE4-9A9D-6DE4A6433DF2}">
      <dgm:prSet/>
      <dgm:spPr/>
      <dgm:t>
        <a:bodyPr/>
        <a:lstStyle/>
        <a:p>
          <a:endParaRPr lang="ru-RU"/>
        </a:p>
      </dgm:t>
    </dgm:pt>
    <dgm:pt modelId="{DD9A07CF-14DF-4339-822E-049D84B5183A}" type="sibTrans" cxnId="{8AA89DE0-250A-4CE4-9A9D-6DE4A6433DF2}">
      <dgm:prSet/>
      <dgm:spPr/>
      <dgm:t>
        <a:bodyPr/>
        <a:lstStyle/>
        <a:p>
          <a:endParaRPr lang="ru-RU"/>
        </a:p>
      </dgm:t>
    </dgm:pt>
    <dgm:pt modelId="{37C40E4C-85BB-47D8-BD5A-28000DDD6B16}" type="pres">
      <dgm:prSet presAssocID="{11264EF0-2CBC-4B4A-ACB1-F5E7FFAFFC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6A4A1-4A11-4FD5-ABFC-26823BC8DFA0}" type="pres">
      <dgm:prSet presAssocID="{AED7C004-BA5C-43F8-A9C2-E6704F962CAB}" presName="roof" presStyleLbl="dkBgShp" presStyleIdx="0" presStyleCnt="2"/>
      <dgm:spPr/>
      <dgm:t>
        <a:bodyPr/>
        <a:lstStyle/>
        <a:p>
          <a:endParaRPr lang="ru-RU"/>
        </a:p>
      </dgm:t>
    </dgm:pt>
    <dgm:pt modelId="{870C27C4-2522-47EE-B302-1128177A06E5}" type="pres">
      <dgm:prSet presAssocID="{AED7C004-BA5C-43F8-A9C2-E6704F962CAB}" presName="pillars" presStyleCnt="0"/>
      <dgm:spPr/>
    </dgm:pt>
    <dgm:pt modelId="{442F44A3-340B-482E-8A78-50B304D31492}" type="pres">
      <dgm:prSet presAssocID="{AED7C004-BA5C-43F8-A9C2-E6704F962CA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C7342-CFFC-49F7-BE27-C827DA5FE29F}" type="pres">
      <dgm:prSet presAssocID="{16984BF0-7D93-43DD-B286-F5E452E756F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5059-004A-47B4-A086-62A308811F34}" type="pres">
      <dgm:prSet presAssocID="{FCCC1F00-E663-41AA-935B-2EDB7B9B6E39}" presName="pillarX" presStyleLbl="node1" presStyleIdx="2" presStyleCnt="4" custScaleX="12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84D7A-30B6-487E-839C-26E77C7C48E4}" type="pres">
      <dgm:prSet presAssocID="{C7E077B2-D38F-4163-BB67-3CD4FAFBE40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AECB5-409F-449A-A51F-93BBD00AA66A}" type="pres">
      <dgm:prSet presAssocID="{AED7C004-BA5C-43F8-A9C2-E6704F962CAB}" presName="base" presStyleLbl="dkBgShp" presStyleIdx="1" presStyleCnt="2"/>
      <dgm:spPr/>
    </dgm:pt>
  </dgm:ptLst>
  <dgm:cxnLst>
    <dgm:cxn modelId="{DA42021E-6CF5-4C0E-9DA2-7D8485099EB9}" srcId="{AED7C004-BA5C-43F8-A9C2-E6704F962CAB}" destId="{16984BF0-7D93-43DD-B286-F5E452E756FE}" srcOrd="1" destOrd="0" parTransId="{7014A67B-3AD2-42E6-B3EA-2276A695D258}" sibTransId="{E0B75439-C907-4AE2-8D7A-E7E07028C702}"/>
    <dgm:cxn modelId="{CDAFA9AB-C72D-4DF7-8064-5AD3F44E2A44}" srcId="{AED7C004-BA5C-43F8-A9C2-E6704F962CAB}" destId="{FCCC1F00-E663-41AA-935B-2EDB7B9B6E39}" srcOrd="2" destOrd="0" parTransId="{08E1D118-9F97-4BE2-9CDE-EED201C88424}" sibTransId="{E2A857A4-ACCA-4771-B71F-CEEC2C51100F}"/>
    <dgm:cxn modelId="{87740680-6CC5-4075-931B-6182D9F652DB}" type="presOf" srcId="{41C81249-7EE4-4F12-B96C-A473F2CA1553}" destId="{442F44A3-340B-482E-8A78-50B304D31492}" srcOrd="0" destOrd="0" presId="urn:microsoft.com/office/officeart/2005/8/layout/hList3"/>
    <dgm:cxn modelId="{44F221DC-BD8B-4502-B835-96BC41312DFA}" type="presOf" srcId="{11264EF0-2CBC-4B4A-ACB1-F5E7FFAFFC55}" destId="{37C40E4C-85BB-47D8-BD5A-28000DDD6B16}" srcOrd="0" destOrd="0" presId="urn:microsoft.com/office/officeart/2005/8/layout/hList3"/>
    <dgm:cxn modelId="{090A387A-F8C5-4C5E-835D-BCCFF9457EBF}" srcId="{AED7C004-BA5C-43F8-A9C2-E6704F962CAB}" destId="{41C81249-7EE4-4F12-B96C-A473F2CA1553}" srcOrd="0" destOrd="0" parTransId="{9847EEAF-55B4-4198-9689-ADD22EFB615F}" sibTransId="{B349C8C4-7949-4344-986D-6FA79863EFFC}"/>
    <dgm:cxn modelId="{D66BB1A3-616C-4E8A-BE59-6EF3C7E4D4F7}" srcId="{11264EF0-2CBC-4B4A-ACB1-F5E7FFAFFC55}" destId="{18210A2D-E690-4FD4-893A-8FF74E65B616}" srcOrd="1" destOrd="0" parTransId="{7D5B4F84-66EE-4E28-A10A-B7A93CA6745F}" sibTransId="{EA8C448A-1764-46DB-93DA-78481BF35DAA}"/>
    <dgm:cxn modelId="{1C744E21-4D5C-48D6-96DA-E34787A27B04}" type="presOf" srcId="{16984BF0-7D93-43DD-B286-F5E452E756FE}" destId="{C4EC7342-CFFC-49F7-BE27-C827DA5FE29F}" srcOrd="0" destOrd="0" presId="urn:microsoft.com/office/officeart/2005/8/layout/hList3"/>
    <dgm:cxn modelId="{7FD71360-4787-4CA8-8011-6D1CA15BAB89}" type="presOf" srcId="{FCCC1F00-E663-41AA-935B-2EDB7B9B6E39}" destId="{12625059-004A-47B4-A086-62A308811F34}" srcOrd="0" destOrd="0" presId="urn:microsoft.com/office/officeart/2005/8/layout/hList3"/>
    <dgm:cxn modelId="{AE2ADC99-A878-4BB6-B128-C8CAB5D85053}" type="presOf" srcId="{C7E077B2-D38F-4163-BB67-3CD4FAFBE401}" destId="{A5384D7A-30B6-487E-839C-26E77C7C48E4}" srcOrd="0" destOrd="0" presId="urn:microsoft.com/office/officeart/2005/8/layout/hList3"/>
    <dgm:cxn modelId="{8AA89DE0-250A-4CE4-9A9D-6DE4A6433DF2}" srcId="{AED7C004-BA5C-43F8-A9C2-E6704F962CAB}" destId="{C7E077B2-D38F-4163-BB67-3CD4FAFBE401}" srcOrd="3" destOrd="0" parTransId="{C1048A20-D6F2-4544-AAE0-E845AF5446A8}" sibTransId="{DD9A07CF-14DF-4339-822E-049D84B5183A}"/>
    <dgm:cxn modelId="{5C086600-9383-4383-A9E4-5F52B9D2944C}" type="presOf" srcId="{AED7C004-BA5C-43F8-A9C2-E6704F962CAB}" destId="{E8A6A4A1-4A11-4FD5-ABFC-26823BC8DFA0}" srcOrd="0" destOrd="0" presId="urn:microsoft.com/office/officeart/2005/8/layout/hList3"/>
    <dgm:cxn modelId="{2ADC5891-F4C1-4F7F-9D9C-7BC9657C4375}" srcId="{11264EF0-2CBC-4B4A-ACB1-F5E7FFAFFC55}" destId="{AED7C004-BA5C-43F8-A9C2-E6704F962CAB}" srcOrd="0" destOrd="0" parTransId="{1E356FB6-8592-44D0-8FCF-092242A605E4}" sibTransId="{72C3F129-50FC-4ACE-96D5-9ACD31363B40}"/>
    <dgm:cxn modelId="{AED895A4-3100-45D9-A871-3A2B205DD1DA}" type="presParOf" srcId="{37C40E4C-85BB-47D8-BD5A-28000DDD6B16}" destId="{E8A6A4A1-4A11-4FD5-ABFC-26823BC8DFA0}" srcOrd="0" destOrd="0" presId="urn:microsoft.com/office/officeart/2005/8/layout/hList3"/>
    <dgm:cxn modelId="{A6E74E05-B8D4-4360-A3C0-E4D4FA61307A}" type="presParOf" srcId="{37C40E4C-85BB-47D8-BD5A-28000DDD6B16}" destId="{870C27C4-2522-47EE-B302-1128177A06E5}" srcOrd="1" destOrd="0" presId="urn:microsoft.com/office/officeart/2005/8/layout/hList3"/>
    <dgm:cxn modelId="{C1A97869-FFCA-4425-A3A2-2FCA18E7E45E}" type="presParOf" srcId="{870C27C4-2522-47EE-B302-1128177A06E5}" destId="{442F44A3-340B-482E-8A78-50B304D31492}" srcOrd="0" destOrd="0" presId="urn:microsoft.com/office/officeart/2005/8/layout/hList3"/>
    <dgm:cxn modelId="{D347DC34-11C0-432B-894F-B7ECF9A821D6}" type="presParOf" srcId="{870C27C4-2522-47EE-B302-1128177A06E5}" destId="{C4EC7342-CFFC-49F7-BE27-C827DA5FE29F}" srcOrd="1" destOrd="0" presId="urn:microsoft.com/office/officeart/2005/8/layout/hList3"/>
    <dgm:cxn modelId="{2C84F1F3-BDF2-40C8-B94F-D9BB1947FCE0}" type="presParOf" srcId="{870C27C4-2522-47EE-B302-1128177A06E5}" destId="{12625059-004A-47B4-A086-62A308811F34}" srcOrd="2" destOrd="0" presId="urn:microsoft.com/office/officeart/2005/8/layout/hList3"/>
    <dgm:cxn modelId="{83411424-B1C3-4D16-8637-2E5CCA21FE51}" type="presParOf" srcId="{870C27C4-2522-47EE-B302-1128177A06E5}" destId="{A5384D7A-30B6-487E-839C-26E77C7C48E4}" srcOrd="3" destOrd="0" presId="urn:microsoft.com/office/officeart/2005/8/layout/hList3"/>
    <dgm:cxn modelId="{84F341DD-CE73-4548-8D01-E51095C4FCCC}" type="presParOf" srcId="{37C40E4C-85BB-47D8-BD5A-28000DDD6B16}" destId="{F14AECB5-409F-449A-A51F-93BBD00AA66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AECF1-87AC-4279-93E9-24AEE509BC91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505BF5-D854-4CC5-A039-B05804855D97}">
      <dgm:prSet/>
      <dgm:spPr/>
      <dgm:t>
        <a:bodyPr/>
        <a:lstStyle/>
        <a:p>
          <a:pPr rtl="0"/>
          <a:r>
            <a:rPr lang="uk-UA" b="1" dirty="0" smtClean="0">
              <a:solidFill>
                <a:srgbClr val="0070C0"/>
              </a:solidFill>
            </a:rPr>
            <a:t>На уроці історії стародавнього світу.</a:t>
          </a:r>
          <a:endParaRPr lang="ru-RU" b="1" dirty="0">
            <a:solidFill>
              <a:srgbClr val="0070C0"/>
            </a:solidFill>
          </a:endParaRPr>
        </a:p>
      </dgm:t>
    </dgm:pt>
    <dgm:pt modelId="{D93579D6-8484-4F64-98DE-7F3E7DA80E31}" type="parTrans" cxnId="{A78934E6-2ADB-4A21-BCB5-BC013364DF42}">
      <dgm:prSet/>
      <dgm:spPr/>
      <dgm:t>
        <a:bodyPr/>
        <a:lstStyle/>
        <a:p>
          <a:endParaRPr lang="ru-RU"/>
        </a:p>
      </dgm:t>
    </dgm:pt>
    <dgm:pt modelId="{883BDE80-F8D0-4FB9-9552-89D87D8EAA46}" type="sibTrans" cxnId="{A78934E6-2ADB-4A21-BCB5-BC013364DF42}">
      <dgm:prSet/>
      <dgm:spPr/>
      <dgm:t>
        <a:bodyPr/>
        <a:lstStyle/>
        <a:p>
          <a:endParaRPr lang="ru-RU"/>
        </a:p>
      </dgm:t>
    </dgm:pt>
    <dgm:pt modelId="{2425AAFF-E161-4A4C-8ABB-7D029E57C5E7}">
      <dgm:prSet/>
      <dgm:spPr/>
      <dgm:t>
        <a:bodyPr/>
        <a:lstStyle/>
        <a:p>
          <a:pPr rtl="0"/>
          <a:r>
            <a:rPr lang="uk-UA" b="1" dirty="0" smtClean="0">
              <a:solidFill>
                <a:srgbClr val="00B050"/>
              </a:solidFill>
            </a:rPr>
            <a:t>Запропонуємо додатковий матеріал для викладання даної теми для учителів історії на Інтернет сайті </a:t>
          </a:r>
          <a:r>
            <a:rPr lang="en-US" b="1" dirty="0" smtClean="0">
              <a:solidFill>
                <a:srgbClr val="00B050"/>
              </a:solidFill>
            </a:rPr>
            <a:t>“Gmail.com”</a:t>
          </a:r>
          <a:r>
            <a:rPr lang="uk-UA" b="1" dirty="0" smtClean="0">
              <a:solidFill>
                <a:srgbClr val="00B050"/>
              </a:solidFill>
            </a:rPr>
            <a:t>.</a:t>
          </a:r>
          <a:endParaRPr lang="ru-RU" b="1" dirty="0">
            <a:solidFill>
              <a:srgbClr val="00B050"/>
            </a:solidFill>
          </a:endParaRPr>
        </a:p>
      </dgm:t>
    </dgm:pt>
    <dgm:pt modelId="{133E0B15-A611-4B28-B349-2BEECF1F004A}" type="parTrans" cxnId="{AE4BD05F-0725-4FC9-8E89-CFA0A5DFDB3A}">
      <dgm:prSet/>
      <dgm:spPr/>
      <dgm:t>
        <a:bodyPr/>
        <a:lstStyle/>
        <a:p>
          <a:endParaRPr lang="ru-RU"/>
        </a:p>
      </dgm:t>
    </dgm:pt>
    <dgm:pt modelId="{9DB901B8-6AFF-4673-A520-4089337E5D44}" type="sibTrans" cxnId="{AE4BD05F-0725-4FC9-8E89-CFA0A5DFDB3A}">
      <dgm:prSet/>
      <dgm:spPr/>
      <dgm:t>
        <a:bodyPr/>
        <a:lstStyle/>
        <a:p>
          <a:endParaRPr lang="ru-RU"/>
        </a:p>
      </dgm:t>
    </dgm:pt>
    <dgm:pt modelId="{310AC2B7-D325-4D5C-A15C-501AF6853E9A}">
      <dgm:prSet/>
      <dgm:spPr/>
      <dgm:t>
        <a:bodyPr/>
        <a:lstStyle/>
        <a:p>
          <a:pPr rtl="0"/>
          <a:r>
            <a:rPr lang="uk-UA" b="1" dirty="0" smtClean="0">
              <a:solidFill>
                <a:srgbClr val="7030A0"/>
              </a:solidFill>
            </a:rPr>
            <a:t>Розмістимо роботу на сайті Веселівської загальноосвітньої школи для ознайомлення учнів.</a:t>
          </a:r>
          <a:endParaRPr lang="ru-RU" b="1" dirty="0">
            <a:solidFill>
              <a:srgbClr val="7030A0"/>
            </a:solidFill>
          </a:endParaRPr>
        </a:p>
      </dgm:t>
    </dgm:pt>
    <dgm:pt modelId="{7C28B60F-5095-4DD9-AB99-61C2FEED2F1F}" type="parTrans" cxnId="{84B80AE4-B461-4F24-8FA3-F2578FCE3636}">
      <dgm:prSet/>
      <dgm:spPr/>
      <dgm:t>
        <a:bodyPr/>
        <a:lstStyle/>
        <a:p>
          <a:endParaRPr lang="ru-RU"/>
        </a:p>
      </dgm:t>
    </dgm:pt>
    <dgm:pt modelId="{E31F8689-C055-4A62-88F4-D4E3E27ECDF1}" type="sibTrans" cxnId="{84B80AE4-B461-4F24-8FA3-F2578FCE3636}">
      <dgm:prSet/>
      <dgm:spPr/>
      <dgm:t>
        <a:bodyPr/>
        <a:lstStyle/>
        <a:p>
          <a:endParaRPr lang="ru-RU"/>
        </a:p>
      </dgm:t>
    </dgm:pt>
    <dgm:pt modelId="{8FFDA933-4FE9-4D7A-9052-07344CB9D1AC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6">
                  <a:lumMod val="75000"/>
                </a:schemeClr>
              </a:solidFill>
            </a:rPr>
            <a:t>Викладемо слайд-шоу на сайті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klasnaocinka.com.ua</a:t>
          </a:r>
          <a:r>
            <a:rPr lang="uk-UA" b="1" dirty="0" smtClean="0">
              <a:solidFill>
                <a:schemeClr val="accent6">
                  <a:lumMod val="75000"/>
                </a:schemeClr>
              </a:solidFill>
            </a:rPr>
            <a:t> для обговорення учителями та учнями. 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A415EC54-32A5-4F01-A9E1-5F4F56305D3E}" type="parTrans" cxnId="{5D7A4875-FAC9-49D9-9D33-127A5BB1D563}">
      <dgm:prSet/>
      <dgm:spPr/>
      <dgm:t>
        <a:bodyPr/>
        <a:lstStyle/>
        <a:p>
          <a:endParaRPr lang="ru-RU"/>
        </a:p>
      </dgm:t>
    </dgm:pt>
    <dgm:pt modelId="{5F02A8D2-9598-4E0C-8A41-E2F8A7F6D0AD}" type="sibTrans" cxnId="{5D7A4875-FAC9-49D9-9D33-127A5BB1D563}">
      <dgm:prSet/>
      <dgm:spPr/>
      <dgm:t>
        <a:bodyPr/>
        <a:lstStyle/>
        <a:p>
          <a:endParaRPr lang="ru-RU"/>
        </a:p>
      </dgm:t>
    </dgm:pt>
    <dgm:pt modelId="{E282D6F3-A5EF-41E3-BD24-A91A95F5EE25}" type="pres">
      <dgm:prSet presAssocID="{3ABAECF1-87AC-4279-93E9-24AEE509BC9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17B06-1FFA-4BC4-B008-C9687107AE99}" type="pres">
      <dgm:prSet presAssocID="{B6505BF5-D854-4CC5-A039-B05804855D97}" presName="circle1" presStyleLbl="node1" presStyleIdx="0" presStyleCnt="4"/>
      <dgm:spPr/>
    </dgm:pt>
    <dgm:pt modelId="{6C3DDCE9-EFCE-41D9-B4A1-7318C28FC5F7}" type="pres">
      <dgm:prSet presAssocID="{B6505BF5-D854-4CC5-A039-B05804855D97}" presName="space" presStyleCnt="0"/>
      <dgm:spPr/>
    </dgm:pt>
    <dgm:pt modelId="{B5766D5B-0FF4-40BA-8EC7-D4EA712F792F}" type="pres">
      <dgm:prSet presAssocID="{B6505BF5-D854-4CC5-A039-B05804855D97}" presName="rect1" presStyleLbl="alignAcc1" presStyleIdx="0" presStyleCnt="4" custScaleX="100000" custLinFactNeighborX="-515"/>
      <dgm:spPr/>
      <dgm:t>
        <a:bodyPr/>
        <a:lstStyle/>
        <a:p>
          <a:endParaRPr lang="ru-RU"/>
        </a:p>
      </dgm:t>
    </dgm:pt>
    <dgm:pt modelId="{37D087C0-36AA-4EB7-952C-2AEA513FE733}" type="pres">
      <dgm:prSet presAssocID="{2425AAFF-E161-4A4C-8ABB-7D029E57C5E7}" presName="vertSpace2" presStyleLbl="node1" presStyleIdx="0" presStyleCnt="4"/>
      <dgm:spPr/>
    </dgm:pt>
    <dgm:pt modelId="{1F7DCB20-B4BB-48D4-958B-3C44AFED2F6D}" type="pres">
      <dgm:prSet presAssocID="{2425AAFF-E161-4A4C-8ABB-7D029E57C5E7}" presName="circle2" presStyleLbl="node1" presStyleIdx="1" presStyleCnt="4"/>
      <dgm:spPr/>
    </dgm:pt>
    <dgm:pt modelId="{DDCEFD8D-E4DA-4117-B062-76526DC6ED8A}" type="pres">
      <dgm:prSet presAssocID="{2425AAFF-E161-4A4C-8ABB-7D029E57C5E7}" presName="rect2" presStyleLbl="alignAcc1" presStyleIdx="1" presStyleCnt="4"/>
      <dgm:spPr/>
      <dgm:t>
        <a:bodyPr/>
        <a:lstStyle/>
        <a:p>
          <a:endParaRPr lang="ru-RU"/>
        </a:p>
      </dgm:t>
    </dgm:pt>
    <dgm:pt modelId="{09B2117F-35B6-4E97-A11F-2AD7759848FA}" type="pres">
      <dgm:prSet presAssocID="{310AC2B7-D325-4D5C-A15C-501AF6853E9A}" presName="vertSpace3" presStyleLbl="node1" presStyleIdx="1" presStyleCnt="4"/>
      <dgm:spPr/>
    </dgm:pt>
    <dgm:pt modelId="{B0D7508E-7901-4C44-859A-0A4F17A9750E}" type="pres">
      <dgm:prSet presAssocID="{310AC2B7-D325-4D5C-A15C-501AF6853E9A}" presName="circle3" presStyleLbl="node1" presStyleIdx="2" presStyleCnt="4" custLinFactNeighborX="1678" custLinFactNeighborY="962"/>
      <dgm:spPr/>
    </dgm:pt>
    <dgm:pt modelId="{77916983-F00B-4293-BE5E-0605E60D5049}" type="pres">
      <dgm:prSet presAssocID="{310AC2B7-D325-4D5C-A15C-501AF6853E9A}" presName="rect3" presStyleLbl="alignAcc1" presStyleIdx="2" presStyleCnt="4"/>
      <dgm:spPr/>
      <dgm:t>
        <a:bodyPr/>
        <a:lstStyle/>
        <a:p>
          <a:endParaRPr lang="ru-RU"/>
        </a:p>
      </dgm:t>
    </dgm:pt>
    <dgm:pt modelId="{61767137-C8C2-4C8C-8E8D-AD15081DB318}" type="pres">
      <dgm:prSet presAssocID="{8FFDA933-4FE9-4D7A-9052-07344CB9D1AC}" presName="vertSpace4" presStyleLbl="node1" presStyleIdx="2" presStyleCnt="4"/>
      <dgm:spPr/>
    </dgm:pt>
    <dgm:pt modelId="{A2062E5C-7215-4D76-9A55-FD2F6DEB5ED9}" type="pres">
      <dgm:prSet presAssocID="{8FFDA933-4FE9-4D7A-9052-07344CB9D1AC}" presName="circle4" presStyleLbl="node1" presStyleIdx="3" presStyleCnt="4"/>
      <dgm:spPr/>
    </dgm:pt>
    <dgm:pt modelId="{ADF93AEE-B213-436E-958A-9CA4563CC5F3}" type="pres">
      <dgm:prSet presAssocID="{8FFDA933-4FE9-4D7A-9052-07344CB9D1AC}" presName="rect4" presStyleLbl="alignAcc1" presStyleIdx="3" presStyleCnt="4"/>
      <dgm:spPr/>
      <dgm:t>
        <a:bodyPr/>
        <a:lstStyle/>
        <a:p>
          <a:endParaRPr lang="ru-RU"/>
        </a:p>
      </dgm:t>
    </dgm:pt>
    <dgm:pt modelId="{9B4B41CD-AA23-4682-86AE-DA6C3C36D0EB}" type="pres">
      <dgm:prSet presAssocID="{B6505BF5-D854-4CC5-A039-B05804855D9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3BD84-AB15-4E6F-8E30-7BEBCF4F7952}" type="pres">
      <dgm:prSet presAssocID="{2425AAFF-E161-4A4C-8ABB-7D029E57C5E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BD905-F257-4FB9-8E69-98A890833ED8}" type="pres">
      <dgm:prSet presAssocID="{310AC2B7-D325-4D5C-A15C-501AF6853E9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1D19D-1215-4CA6-B6E7-E7FD873AD8BE}" type="pres">
      <dgm:prSet presAssocID="{8FFDA933-4FE9-4D7A-9052-07344CB9D1A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DF3E2-59D6-458E-913D-F11CDDF70B23}" type="presOf" srcId="{3ABAECF1-87AC-4279-93E9-24AEE509BC91}" destId="{E282D6F3-A5EF-41E3-BD24-A91A95F5EE25}" srcOrd="0" destOrd="0" presId="urn:microsoft.com/office/officeart/2005/8/layout/target3"/>
    <dgm:cxn modelId="{F085C8F2-E807-472E-8FC3-FA7577555DBA}" type="presOf" srcId="{8FFDA933-4FE9-4D7A-9052-07344CB9D1AC}" destId="{3E51D19D-1215-4CA6-B6E7-E7FD873AD8BE}" srcOrd="1" destOrd="0" presId="urn:microsoft.com/office/officeart/2005/8/layout/target3"/>
    <dgm:cxn modelId="{AE4BD05F-0725-4FC9-8E89-CFA0A5DFDB3A}" srcId="{3ABAECF1-87AC-4279-93E9-24AEE509BC91}" destId="{2425AAFF-E161-4A4C-8ABB-7D029E57C5E7}" srcOrd="1" destOrd="0" parTransId="{133E0B15-A611-4B28-B349-2BEECF1F004A}" sibTransId="{9DB901B8-6AFF-4673-A520-4089337E5D44}"/>
    <dgm:cxn modelId="{388C44A2-56A7-44E4-A10A-E48B90069DC3}" type="presOf" srcId="{310AC2B7-D325-4D5C-A15C-501AF6853E9A}" destId="{57BBD905-F257-4FB9-8E69-98A890833ED8}" srcOrd="1" destOrd="0" presId="urn:microsoft.com/office/officeart/2005/8/layout/target3"/>
    <dgm:cxn modelId="{B0BD57E9-7EAD-4C76-A0AC-84C40B793A57}" type="presOf" srcId="{B6505BF5-D854-4CC5-A039-B05804855D97}" destId="{9B4B41CD-AA23-4682-86AE-DA6C3C36D0EB}" srcOrd="1" destOrd="0" presId="urn:microsoft.com/office/officeart/2005/8/layout/target3"/>
    <dgm:cxn modelId="{84B80AE4-B461-4F24-8FA3-F2578FCE3636}" srcId="{3ABAECF1-87AC-4279-93E9-24AEE509BC91}" destId="{310AC2B7-D325-4D5C-A15C-501AF6853E9A}" srcOrd="2" destOrd="0" parTransId="{7C28B60F-5095-4DD9-AB99-61C2FEED2F1F}" sibTransId="{E31F8689-C055-4A62-88F4-D4E3E27ECDF1}"/>
    <dgm:cxn modelId="{5D7A4875-FAC9-49D9-9D33-127A5BB1D563}" srcId="{3ABAECF1-87AC-4279-93E9-24AEE509BC91}" destId="{8FFDA933-4FE9-4D7A-9052-07344CB9D1AC}" srcOrd="3" destOrd="0" parTransId="{A415EC54-32A5-4F01-A9E1-5F4F56305D3E}" sibTransId="{5F02A8D2-9598-4E0C-8A41-E2F8A7F6D0AD}"/>
    <dgm:cxn modelId="{A78934E6-2ADB-4A21-BCB5-BC013364DF42}" srcId="{3ABAECF1-87AC-4279-93E9-24AEE509BC91}" destId="{B6505BF5-D854-4CC5-A039-B05804855D97}" srcOrd="0" destOrd="0" parTransId="{D93579D6-8484-4F64-98DE-7F3E7DA80E31}" sibTransId="{883BDE80-F8D0-4FB9-9552-89D87D8EAA46}"/>
    <dgm:cxn modelId="{15BD3ED5-7748-46BA-99B6-5F482CDD797E}" type="presOf" srcId="{B6505BF5-D854-4CC5-A039-B05804855D97}" destId="{B5766D5B-0FF4-40BA-8EC7-D4EA712F792F}" srcOrd="0" destOrd="0" presId="urn:microsoft.com/office/officeart/2005/8/layout/target3"/>
    <dgm:cxn modelId="{B74D24E4-EF86-4765-AA81-44A5885531D6}" type="presOf" srcId="{310AC2B7-D325-4D5C-A15C-501AF6853E9A}" destId="{77916983-F00B-4293-BE5E-0605E60D5049}" srcOrd="0" destOrd="0" presId="urn:microsoft.com/office/officeart/2005/8/layout/target3"/>
    <dgm:cxn modelId="{4324A1EB-A081-4794-A9B7-8497808CD7D6}" type="presOf" srcId="{2425AAFF-E161-4A4C-8ABB-7D029E57C5E7}" destId="{7403BD84-AB15-4E6F-8E30-7BEBCF4F7952}" srcOrd="1" destOrd="0" presId="urn:microsoft.com/office/officeart/2005/8/layout/target3"/>
    <dgm:cxn modelId="{D2887D07-30B6-4F24-ACE6-7BF7B6BEA450}" type="presOf" srcId="{2425AAFF-E161-4A4C-8ABB-7D029E57C5E7}" destId="{DDCEFD8D-E4DA-4117-B062-76526DC6ED8A}" srcOrd="0" destOrd="0" presId="urn:microsoft.com/office/officeart/2005/8/layout/target3"/>
    <dgm:cxn modelId="{3C9B8E63-A3A0-469D-9B11-0FD8740DA601}" type="presOf" srcId="{8FFDA933-4FE9-4D7A-9052-07344CB9D1AC}" destId="{ADF93AEE-B213-436E-958A-9CA4563CC5F3}" srcOrd="0" destOrd="0" presId="urn:microsoft.com/office/officeart/2005/8/layout/target3"/>
    <dgm:cxn modelId="{B52DBB69-9345-4FC4-B6DE-EF81CE156C6B}" type="presParOf" srcId="{E282D6F3-A5EF-41E3-BD24-A91A95F5EE25}" destId="{23217B06-1FFA-4BC4-B008-C9687107AE99}" srcOrd="0" destOrd="0" presId="urn:microsoft.com/office/officeart/2005/8/layout/target3"/>
    <dgm:cxn modelId="{B34A157B-0E5A-4D0F-B8D7-BACD6D7ACBF4}" type="presParOf" srcId="{E282D6F3-A5EF-41E3-BD24-A91A95F5EE25}" destId="{6C3DDCE9-EFCE-41D9-B4A1-7318C28FC5F7}" srcOrd="1" destOrd="0" presId="urn:microsoft.com/office/officeart/2005/8/layout/target3"/>
    <dgm:cxn modelId="{14F581A2-BCA1-41AF-AB83-55E6EE81DE64}" type="presParOf" srcId="{E282D6F3-A5EF-41E3-BD24-A91A95F5EE25}" destId="{B5766D5B-0FF4-40BA-8EC7-D4EA712F792F}" srcOrd="2" destOrd="0" presId="urn:microsoft.com/office/officeart/2005/8/layout/target3"/>
    <dgm:cxn modelId="{61AE5981-E074-4960-ACB3-CE9D6C9E3F4D}" type="presParOf" srcId="{E282D6F3-A5EF-41E3-BD24-A91A95F5EE25}" destId="{37D087C0-36AA-4EB7-952C-2AEA513FE733}" srcOrd="3" destOrd="0" presId="urn:microsoft.com/office/officeart/2005/8/layout/target3"/>
    <dgm:cxn modelId="{2CB56A85-CCFE-4B12-9CB9-C1A4E22A0A03}" type="presParOf" srcId="{E282D6F3-A5EF-41E3-BD24-A91A95F5EE25}" destId="{1F7DCB20-B4BB-48D4-958B-3C44AFED2F6D}" srcOrd="4" destOrd="0" presId="urn:microsoft.com/office/officeart/2005/8/layout/target3"/>
    <dgm:cxn modelId="{CF4B09FC-50A1-428A-9592-CFCA71E50D65}" type="presParOf" srcId="{E282D6F3-A5EF-41E3-BD24-A91A95F5EE25}" destId="{DDCEFD8D-E4DA-4117-B062-76526DC6ED8A}" srcOrd="5" destOrd="0" presId="urn:microsoft.com/office/officeart/2005/8/layout/target3"/>
    <dgm:cxn modelId="{5E04C8D9-967C-4D20-998A-4B42AD507F98}" type="presParOf" srcId="{E282D6F3-A5EF-41E3-BD24-A91A95F5EE25}" destId="{09B2117F-35B6-4E97-A11F-2AD7759848FA}" srcOrd="6" destOrd="0" presId="urn:microsoft.com/office/officeart/2005/8/layout/target3"/>
    <dgm:cxn modelId="{358E970E-CC01-4DCF-A734-41E7E4ACFA9F}" type="presParOf" srcId="{E282D6F3-A5EF-41E3-BD24-A91A95F5EE25}" destId="{B0D7508E-7901-4C44-859A-0A4F17A9750E}" srcOrd="7" destOrd="0" presId="urn:microsoft.com/office/officeart/2005/8/layout/target3"/>
    <dgm:cxn modelId="{5ED5679D-1BA4-408C-8D88-95E392C29261}" type="presParOf" srcId="{E282D6F3-A5EF-41E3-BD24-A91A95F5EE25}" destId="{77916983-F00B-4293-BE5E-0605E60D5049}" srcOrd="8" destOrd="0" presId="urn:microsoft.com/office/officeart/2005/8/layout/target3"/>
    <dgm:cxn modelId="{94D9E90C-6E86-4BBA-A845-7E1790DBA1E9}" type="presParOf" srcId="{E282D6F3-A5EF-41E3-BD24-A91A95F5EE25}" destId="{61767137-C8C2-4C8C-8E8D-AD15081DB318}" srcOrd="9" destOrd="0" presId="urn:microsoft.com/office/officeart/2005/8/layout/target3"/>
    <dgm:cxn modelId="{B7E6E550-51DA-4AE4-B702-73564721A04E}" type="presParOf" srcId="{E282D6F3-A5EF-41E3-BD24-A91A95F5EE25}" destId="{A2062E5C-7215-4D76-9A55-FD2F6DEB5ED9}" srcOrd="10" destOrd="0" presId="urn:microsoft.com/office/officeart/2005/8/layout/target3"/>
    <dgm:cxn modelId="{4DA86EFA-C5FF-43B8-A21F-9F2DC1C484D8}" type="presParOf" srcId="{E282D6F3-A5EF-41E3-BD24-A91A95F5EE25}" destId="{ADF93AEE-B213-436E-958A-9CA4563CC5F3}" srcOrd="11" destOrd="0" presId="urn:microsoft.com/office/officeart/2005/8/layout/target3"/>
    <dgm:cxn modelId="{F2E4EEA4-ACE6-4659-86D2-6AFD27B523B2}" type="presParOf" srcId="{E282D6F3-A5EF-41E3-BD24-A91A95F5EE25}" destId="{9B4B41CD-AA23-4682-86AE-DA6C3C36D0EB}" srcOrd="12" destOrd="0" presId="urn:microsoft.com/office/officeart/2005/8/layout/target3"/>
    <dgm:cxn modelId="{305B39B8-7CCC-49E8-A2E9-9EF3CDCDE803}" type="presParOf" srcId="{E282D6F3-A5EF-41E3-BD24-A91A95F5EE25}" destId="{7403BD84-AB15-4E6F-8E30-7BEBCF4F7952}" srcOrd="13" destOrd="0" presId="urn:microsoft.com/office/officeart/2005/8/layout/target3"/>
    <dgm:cxn modelId="{76BE58F5-7C66-43A0-8F90-4977E723A4D6}" type="presParOf" srcId="{E282D6F3-A5EF-41E3-BD24-A91A95F5EE25}" destId="{57BBD905-F257-4FB9-8E69-98A890833ED8}" srcOrd="14" destOrd="0" presId="urn:microsoft.com/office/officeart/2005/8/layout/target3"/>
    <dgm:cxn modelId="{EF10FDB7-4B6F-456B-BA9E-BF2F7E345F36}" type="presParOf" srcId="{E282D6F3-A5EF-41E3-BD24-A91A95F5EE25}" destId="{3E51D19D-1215-4CA6-B6E7-E7FD873AD8B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CB2A0-C4D1-4901-8B39-39D9CECC543B}" type="doc">
      <dgm:prSet loTypeId="urn:microsoft.com/office/officeart/2005/8/layout/pyramid2" loCatId="pyramid" qsTypeId="urn:microsoft.com/office/officeart/2005/8/quickstyle/3d7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E96D10E-5508-46B0-854C-EF3D69D3BA16}">
      <dgm:prSet/>
      <dgm:spPr/>
      <dgm:t>
        <a:bodyPr/>
        <a:lstStyle/>
        <a:p>
          <a:pPr rtl="0"/>
          <a:r>
            <a:rPr lang="uk-UA" dirty="0" err="1" smtClean="0"/>
            <a:t>Чмихов</a:t>
          </a:r>
          <a:r>
            <a:rPr lang="uk-UA" dirty="0" smtClean="0"/>
            <a:t> М., Кравченко Н., </a:t>
          </a:r>
          <a:r>
            <a:rPr lang="uk-UA" dirty="0" err="1" smtClean="0"/>
            <a:t>Черняков</a:t>
          </a:r>
          <a:r>
            <a:rPr lang="uk-UA" dirty="0" smtClean="0"/>
            <a:t> І. Археологія та стародавня історія України. – К.: Либідь. 1992. – с.116-118.</a:t>
          </a:r>
          <a:endParaRPr lang="ru-RU" dirty="0"/>
        </a:p>
      </dgm:t>
    </dgm:pt>
    <dgm:pt modelId="{05F26174-4856-4EA4-9A9D-D72FD88FE318}" type="parTrans" cxnId="{D0320D76-1E0F-4958-9EBB-432C9A88A289}">
      <dgm:prSet/>
      <dgm:spPr/>
      <dgm:t>
        <a:bodyPr/>
        <a:lstStyle/>
        <a:p>
          <a:endParaRPr lang="ru-RU"/>
        </a:p>
      </dgm:t>
    </dgm:pt>
    <dgm:pt modelId="{F84421DE-28A9-43B1-A23C-57593D5C271D}" type="sibTrans" cxnId="{D0320D76-1E0F-4958-9EBB-432C9A88A289}">
      <dgm:prSet/>
      <dgm:spPr/>
      <dgm:t>
        <a:bodyPr/>
        <a:lstStyle/>
        <a:p>
          <a:endParaRPr lang="ru-RU"/>
        </a:p>
      </dgm:t>
    </dgm:pt>
    <dgm:pt modelId="{4AC8BF55-75F6-4700-973E-B2B90B1B1D22}">
      <dgm:prSet/>
      <dgm:spPr/>
      <dgm:t>
        <a:bodyPr/>
        <a:lstStyle/>
        <a:p>
          <a:pPr rtl="0"/>
          <a:r>
            <a:rPr lang="uk-UA" dirty="0" smtClean="0"/>
            <a:t>Енциклопедія Трипільської цивілізації. – К.: </a:t>
          </a:r>
          <a:r>
            <a:rPr lang="uk-UA" dirty="0" err="1" smtClean="0"/>
            <a:t>Укрполіграфмедіа</a:t>
          </a:r>
          <a:r>
            <a:rPr lang="uk-UA" dirty="0" smtClean="0"/>
            <a:t>. 2004.</a:t>
          </a:r>
          <a:endParaRPr lang="ru-RU" dirty="0"/>
        </a:p>
      </dgm:t>
    </dgm:pt>
    <dgm:pt modelId="{2FBFF84E-55D8-4529-8C02-37BBAA76FE0C}" type="parTrans" cxnId="{4ACEF1CA-5C95-44FE-9546-31D544BCF47B}">
      <dgm:prSet/>
      <dgm:spPr/>
      <dgm:t>
        <a:bodyPr/>
        <a:lstStyle/>
        <a:p>
          <a:endParaRPr lang="ru-RU"/>
        </a:p>
      </dgm:t>
    </dgm:pt>
    <dgm:pt modelId="{8386205F-46B0-4046-850E-1ECF5594D3B6}" type="sibTrans" cxnId="{4ACEF1CA-5C95-44FE-9546-31D544BCF47B}">
      <dgm:prSet/>
      <dgm:spPr/>
      <dgm:t>
        <a:bodyPr/>
        <a:lstStyle/>
        <a:p>
          <a:endParaRPr lang="ru-RU"/>
        </a:p>
      </dgm:t>
    </dgm:pt>
    <dgm:pt modelId="{CA71AD4A-4EC2-41D1-B05E-917F6B2A3D43}">
      <dgm:prSet/>
      <dgm:spPr/>
      <dgm:t>
        <a:bodyPr/>
        <a:lstStyle/>
        <a:p>
          <a:pPr rtl="0"/>
          <a:r>
            <a:rPr lang="uk-UA" dirty="0" smtClean="0"/>
            <a:t>Історико-археологічний музей </a:t>
          </a:r>
          <a:r>
            <a:rPr lang="uk-UA" dirty="0" err="1" smtClean="0"/>
            <a:t>“Прадавня</a:t>
          </a:r>
          <a:r>
            <a:rPr lang="uk-UA" dirty="0" smtClean="0"/>
            <a:t> </a:t>
          </a:r>
          <a:r>
            <a:rPr lang="uk-UA" dirty="0" err="1" smtClean="0"/>
            <a:t>Аратта-Україна”</a:t>
          </a:r>
          <a:r>
            <a:rPr lang="uk-UA" dirty="0" smtClean="0"/>
            <a:t> в с. Трипілля.</a:t>
          </a:r>
          <a:endParaRPr lang="ru-RU" dirty="0"/>
        </a:p>
      </dgm:t>
    </dgm:pt>
    <dgm:pt modelId="{F0A53128-BF5D-4F71-AC5C-75005D24B6A3}" type="parTrans" cxnId="{BDDABE50-9A23-4BE9-ACA4-489A7EE520B0}">
      <dgm:prSet/>
      <dgm:spPr/>
      <dgm:t>
        <a:bodyPr/>
        <a:lstStyle/>
        <a:p>
          <a:endParaRPr lang="ru-RU"/>
        </a:p>
      </dgm:t>
    </dgm:pt>
    <dgm:pt modelId="{7BA808BE-3E79-4B9C-997A-568197539079}" type="sibTrans" cxnId="{BDDABE50-9A23-4BE9-ACA4-489A7EE520B0}">
      <dgm:prSet/>
      <dgm:spPr/>
      <dgm:t>
        <a:bodyPr/>
        <a:lstStyle/>
        <a:p>
          <a:endParaRPr lang="ru-RU"/>
        </a:p>
      </dgm:t>
    </dgm:pt>
    <dgm:pt modelId="{6D69FD8A-549A-4EDC-A10F-B9C4CE40E72E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history.vn.ua</a:t>
          </a:r>
          <a:endParaRPr lang="ru-RU" dirty="0"/>
        </a:p>
      </dgm:t>
    </dgm:pt>
    <dgm:pt modelId="{63A387B8-B1D1-42D8-AD11-E7B95365D679}" type="parTrans" cxnId="{4CD93EC9-5372-4465-A979-C7B0205F0376}">
      <dgm:prSet/>
      <dgm:spPr/>
      <dgm:t>
        <a:bodyPr/>
        <a:lstStyle/>
        <a:p>
          <a:endParaRPr lang="ru-RU"/>
        </a:p>
      </dgm:t>
    </dgm:pt>
    <dgm:pt modelId="{F5504B24-A8C8-4A71-A56A-4FF4ED0A6026}" type="sibTrans" cxnId="{4CD93EC9-5372-4465-A979-C7B0205F0376}">
      <dgm:prSet/>
      <dgm:spPr/>
      <dgm:t>
        <a:bodyPr/>
        <a:lstStyle/>
        <a:p>
          <a:endParaRPr lang="ru-RU"/>
        </a:p>
      </dgm:t>
    </dgm:pt>
    <dgm:pt modelId="{49F12E92-F495-4C9D-9F27-86DAF9CB995B}" type="pres">
      <dgm:prSet presAssocID="{A42CB2A0-C4D1-4901-8B39-39D9CECC543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9066005-CC47-4DF5-89AE-7CA56CB0BE46}" type="pres">
      <dgm:prSet presAssocID="{A42CB2A0-C4D1-4901-8B39-39D9CECC543B}" presName="pyramid" presStyleLbl="node1" presStyleIdx="0" presStyleCnt="1"/>
      <dgm:spPr/>
    </dgm:pt>
    <dgm:pt modelId="{0BB4A4AA-4570-435F-8EC4-6956DAF437C3}" type="pres">
      <dgm:prSet presAssocID="{A42CB2A0-C4D1-4901-8B39-39D9CECC543B}" presName="theList" presStyleCnt="0"/>
      <dgm:spPr/>
    </dgm:pt>
    <dgm:pt modelId="{4AECBA91-E6F6-46C0-B13A-0D96BC4556B2}" type="pres">
      <dgm:prSet presAssocID="{1E96D10E-5508-46B0-854C-EF3D69D3BA1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3CD5B-41F3-439E-8436-DEE862358CA3}" type="pres">
      <dgm:prSet presAssocID="{1E96D10E-5508-46B0-854C-EF3D69D3BA16}" presName="aSpace" presStyleCnt="0"/>
      <dgm:spPr/>
    </dgm:pt>
    <dgm:pt modelId="{397C49D4-50A6-45C3-ACC1-B098379E64ED}" type="pres">
      <dgm:prSet presAssocID="{4AC8BF55-75F6-4700-973E-B2B90B1B1D2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CA3B2-1985-4C55-8B52-54ACF828AE8A}" type="pres">
      <dgm:prSet presAssocID="{4AC8BF55-75F6-4700-973E-B2B90B1B1D22}" presName="aSpace" presStyleCnt="0"/>
      <dgm:spPr/>
    </dgm:pt>
    <dgm:pt modelId="{5CA7E8F5-4F55-417D-85C4-67E932474116}" type="pres">
      <dgm:prSet presAssocID="{CA71AD4A-4EC2-41D1-B05E-917F6B2A3D4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B842-3F45-4A27-913D-4E45D5C2A4E9}" type="pres">
      <dgm:prSet presAssocID="{CA71AD4A-4EC2-41D1-B05E-917F6B2A3D43}" presName="aSpace" presStyleCnt="0"/>
      <dgm:spPr/>
    </dgm:pt>
    <dgm:pt modelId="{C87D0277-4C8A-4682-8A32-2D40022D4605}" type="pres">
      <dgm:prSet presAssocID="{6D69FD8A-549A-4EDC-A10F-B9C4CE40E72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D23BE-5096-4FE4-8297-D5FA06353F7D}" type="pres">
      <dgm:prSet presAssocID="{6D69FD8A-549A-4EDC-A10F-B9C4CE40E72E}" presName="aSpace" presStyleCnt="0"/>
      <dgm:spPr/>
    </dgm:pt>
  </dgm:ptLst>
  <dgm:cxnLst>
    <dgm:cxn modelId="{8CF47DDE-9F05-4AD0-8F0E-06827D2A365F}" type="presOf" srcId="{CA71AD4A-4EC2-41D1-B05E-917F6B2A3D43}" destId="{5CA7E8F5-4F55-417D-85C4-67E932474116}" srcOrd="0" destOrd="0" presId="urn:microsoft.com/office/officeart/2005/8/layout/pyramid2"/>
    <dgm:cxn modelId="{D0320D76-1E0F-4958-9EBB-432C9A88A289}" srcId="{A42CB2A0-C4D1-4901-8B39-39D9CECC543B}" destId="{1E96D10E-5508-46B0-854C-EF3D69D3BA16}" srcOrd="0" destOrd="0" parTransId="{05F26174-4856-4EA4-9A9D-D72FD88FE318}" sibTransId="{F84421DE-28A9-43B1-A23C-57593D5C271D}"/>
    <dgm:cxn modelId="{BDDABE50-9A23-4BE9-ACA4-489A7EE520B0}" srcId="{A42CB2A0-C4D1-4901-8B39-39D9CECC543B}" destId="{CA71AD4A-4EC2-41D1-B05E-917F6B2A3D43}" srcOrd="2" destOrd="0" parTransId="{F0A53128-BF5D-4F71-AC5C-75005D24B6A3}" sibTransId="{7BA808BE-3E79-4B9C-997A-568197539079}"/>
    <dgm:cxn modelId="{0DF3B8FA-6AED-4103-AD05-450C99C10C99}" type="presOf" srcId="{6D69FD8A-549A-4EDC-A10F-B9C4CE40E72E}" destId="{C87D0277-4C8A-4682-8A32-2D40022D4605}" srcOrd="0" destOrd="0" presId="urn:microsoft.com/office/officeart/2005/8/layout/pyramid2"/>
    <dgm:cxn modelId="{591FD1A9-6044-4472-862F-F4611FFE235E}" type="presOf" srcId="{4AC8BF55-75F6-4700-973E-B2B90B1B1D22}" destId="{397C49D4-50A6-45C3-ACC1-B098379E64ED}" srcOrd="0" destOrd="0" presId="urn:microsoft.com/office/officeart/2005/8/layout/pyramid2"/>
    <dgm:cxn modelId="{57574857-15F0-4282-B34E-5B669AA66355}" type="presOf" srcId="{A42CB2A0-C4D1-4901-8B39-39D9CECC543B}" destId="{49F12E92-F495-4C9D-9F27-86DAF9CB995B}" srcOrd="0" destOrd="0" presId="urn:microsoft.com/office/officeart/2005/8/layout/pyramid2"/>
    <dgm:cxn modelId="{4CD93EC9-5372-4465-A979-C7B0205F0376}" srcId="{A42CB2A0-C4D1-4901-8B39-39D9CECC543B}" destId="{6D69FD8A-549A-4EDC-A10F-B9C4CE40E72E}" srcOrd="3" destOrd="0" parTransId="{63A387B8-B1D1-42D8-AD11-E7B95365D679}" sibTransId="{F5504B24-A8C8-4A71-A56A-4FF4ED0A6026}"/>
    <dgm:cxn modelId="{F6CB608A-8DDE-4F09-B2CC-3E24DC04C13F}" type="presOf" srcId="{1E96D10E-5508-46B0-854C-EF3D69D3BA16}" destId="{4AECBA91-E6F6-46C0-B13A-0D96BC4556B2}" srcOrd="0" destOrd="0" presId="urn:microsoft.com/office/officeart/2005/8/layout/pyramid2"/>
    <dgm:cxn modelId="{4ACEF1CA-5C95-44FE-9546-31D544BCF47B}" srcId="{A42CB2A0-C4D1-4901-8B39-39D9CECC543B}" destId="{4AC8BF55-75F6-4700-973E-B2B90B1B1D22}" srcOrd="1" destOrd="0" parTransId="{2FBFF84E-55D8-4529-8C02-37BBAA76FE0C}" sibTransId="{8386205F-46B0-4046-850E-1ECF5594D3B6}"/>
    <dgm:cxn modelId="{BE59B3C2-E0E5-4F96-9EDC-432BA84B3E54}" type="presParOf" srcId="{49F12E92-F495-4C9D-9F27-86DAF9CB995B}" destId="{F9066005-CC47-4DF5-89AE-7CA56CB0BE46}" srcOrd="0" destOrd="0" presId="urn:microsoft.com/office/officeart/2005/8/layout/pyramid2"/>
    <dgm:cxn modelId="{F865D612-5E06-4116-BD71-A237FB1D8E65}" type="presParOf" srcId="{49F12E92-F495-4C9D-9F27-86DAF9CB995B}" destId="{0BB4A4AA-4570-435F-8EC4-6956DAF437C3}" srcOrd="1" destOrd="0" presId="urn:microsoft.com/office/officeart/2005/8/layout/pyramid2"/>
    <dgm:cxn modelId="{A03869A7-3947-45BC-A8BE-C2DD0D0D82BB}" type="presParOf" srcId="{0BB4A4AA-4570-435F-8EC4-6956DAF437C3}" destId="{4AECBA91-E6F6-46C0-B13A-0D96BC4556B2}" srcOrd="0" destOrd="0" presId="urn:microsoft.com/office/officeart/2005/8/layout/pyramid2"/>
    <dgm:cxn modelId="{63FB5136-111E-435C-B3EF-63205B8F8ACE}" type="presParOf" srcId="{0BB4A4AA-4570-435F-8EC4-6956DAF437C3}" destId="{3363CD5B-41F3-439E-8436-DEE862358CA3}" srcOrd="1" destOrd="0" presId="urn:microsoft.com/office/officeart/2005/8/layout/pyramid2"/>
    <dgm:cxn modelId="{C8889780-CB6E-4E98-9A94-C5758EF74CFB}" type="presParOf" srcId="{0BB4A4AA-4570-435F-8EC4-6956DAF437C3}" destId="{397C49D4-50A6-45C3-ACC1-B098379E64ED}" srcOrd="2" destOrd="0" presId="urn:microsoft.com/office/officeart/2005/8/layout/pyramid2"/>
    <dgm:cxn modelId="{251C5D5F-46E5-447D-B28B-C8099E98A8A6}" type="presParOf" srcId="{0BB4A4AA-4570-435F-8EC4-6956DAF437C3}" destId="{408CA3B2-1985-4C55-8B52-54ACF828AE8A}" srcOrd="3" destOrd="0" presId="urn:microsoft.com/office/officeart/2005/8/layout/pyramid2"/>
    <dgm:cxn modelId="{F254E95D-F798-44EF-B7CB-DDA0A029BF49}" type="presParOf" srcId="{0BB4A4AA-4570-435F-8EC4-6956DAF437C3}" destId="{5CA7E8F5-4F55-417D-85C4-67E932474116}" srcOrd="4" destOrd="0" presId="urn:microsoft.com/office/officeart/2005/8/layout/pyramid2"/>
    <dgm:cxn modelId="{4D19053E-12A4-4412-8F12-7A9AD4DDF333}" type="presParOf" srcId="{0BB4A4AA-4570-435F-8EC4-6956DAF437C3}" destId="{ADB6B842-3F45-4A27-913D-4E45D5C2A4E9}" srcOrd="5" destOrd="0" presId="urn:microsoft.com/office/officeart/2005/8/layout/pyramid2"/>
    <dgm:cxn modelId="{9B3068DF-D5BF-4EDA-A7C2-359636B1D074}" type="presParOf" srcId="{0BB4A4AA-4570-435F-8EC4-6956DAF437C3}" destId="{C87D0277-4C8A-4682-8A32-2D40022D4605}" srcOrd="6" destOrd="0" presId="urn:microsoft.com/office/officeart/2005/8/layout/pyramid2"/>
    <dgm:cxn modelId="{259DF98C-FD4A-4312-8AF9-CBD41D89900B}" type="presParOf" srcId="{0BB4A4AA-4570-435F-8EC4-6956DAF437C3}" destId="{A4DD23BE-5096-4FE4-8297-D5FA06353F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98C7C-1756-485C-99AA-BC48613506C7}">
      <dsp:nvSpPr>
        <dsp:cNvPr id="0" name=""/>
        <dsp:cNvSpPr/>
      </dsp:nvSpPr>
      <dsp:spPr>
        <a:xfrm>
          <a:off x="0" y="0"/>
          <a:ext cx="4752528" cy="475252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CEEEB-6AB9-4E2E-BE18-39E18FA0225F}">
      <dsp:nvSpPr>
        <dsp:cNvPr id="0" name=""/>
        <dsp:cNvSpPr/>
      </dsp:nvSpPr>
      <dsp:spPr>
        <a:xfrm>
          <a:off x="2691560" y="475716"/>
          <a:ext cx="3089143" cy="844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</a:rPr>
            <a:t>Археологічні знахідки В.Хвойка.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2732794" y="516950"/>
        <a:ext cx="3006675" cy="762219"/>
      </dsp:txXfrm>
    </dsp:sp>
    <dsp:sp modelId="{42D9BA77-7332-4D98-8BA2-58A190BF6998}">
      <dsp:nvSpPr>
        <dsp:cNvPr id="0" name=""/>
        <dsp:cNvSpPr/>
      </dsp:nvSpPr>
      <dsp:spPr>
        <a:xfrm>
          <a:off x="2664283" y="1440160"/>
          <a:ext cx="3089143" cy="844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</a:rPr>
            <a:t>Господарство і побут трипільців.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2705517" y="1481394"/>
        <a:ext cx="3006675" cy="762219"/>
      </dsp:txXfrm>
    </dsp:sp>
    <dsp:sp modelId="{701C1A2D-8227-43F1-B7BD-E3E75D7B08DD}">
      <dsp:nvSpPr>
        <dsp:cNvPr id="0" name=""/>
        <dsp:cNvSpPr/>
      </dsp:nvSpPr>
      <dsp:spPr>
        <a:xfrm>
          <a:off x="2691560" y="2376263"/>
          <a:ext cx="3089143" cy="844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</a:rPr>
            <a:t>Містечка і житла.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2732794" y="2417497"/>
        <a:ext cx="3006675" cy="762219"/>
      </dsp:txXfrm>
    </dsp:sp>
    <dsp:sp modelId="{7CA72FE8-EC6A-44FF-A15D-68FBDF4A8F87}">
      <dsp:nvSpPr>
        <dsp:cNvPr id="0" name=""/>
        <dsp:cNvSpPr/>
      </dsp:nvSpPr>
      <dsp:spPr>
        <a:xfrm>
          <a:off x="2691560" y="3326537"/>
          <a:ext cx="3089143" cy="844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</a:rPr>
            <a:t>Культура і вірування.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2732794" y="3367771"/>
        <a:ext cx="3006675" cy="762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6A4A1-4A11-4FD5-ABFC-26823BC8DFA0}">
      <dsp:nvSpPr>
        <dsp:cNvPr id="0" name=""/>
        <dsp:cNvSpPr/>
      </dsp:nvSpPr>
      <dsp:spPr>
        <a:xfrm>
          <a:off x="0" y="0"/>
          <a:ext cx="8568952" cy="190101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>
              <a:solidFill>
                <a:srgbClr val="0070C0"/>
              </a:solidFill>
            </a:rPr>
            <a:t>Інструктаж щодо дослідницької роботи:</a:t>
          </a:r>
          <a:endParaRPr lang="ru-RU" sz="5300" kern="1200" dirty="0"/>
        </a:p>
      </dsp:txBody>
      <dsp:txXfrm>
        <a:off x="0" y="0"/>
        <a:ext cx="8568952" cy="1901011"/>
      </dsp:txXfrm>
    </dsp:sp>
    <dsp:sp modelId="{442F44A3-340B-482E-8A78-50B304D31492}">
      <dsp:nvSpPr>
        <dsp:cNvPr id="0" name=""/>
        <dsp:cNvSpPr/>
      </dsp:nvSpPr>
      <dsp:spPr>
        <a:xfrm>
          <a:off x="750" y="1901011"/>
          <a:ext cx="2039728" cy="3992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2060"/>
              </a:solidFill>
            </a:rPr>
            <a:t>Підібрати список літератури та матеріали Інтернет-ресурсу із заданої теми.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750" y="1901011"/>
        <a:ext cx="2039728" cy="3992123"/>
      </dsp:txXfrm>
    </dsp:sp>
    <dsp:sp modelId="{C4EC7342-CFFC-49F7-BE27-C827DA5FE29F}">
      <dsp:nvSpPr>
        <dsp:cNvPr id="0" name=""/>
        <dsp:cNvSpPr/>
      </dsp:nvSpPr>
      <dsp:spPr>
        <a:xfrm>
          <a:off x="2040478" y="1901011"/>
          <a:ext cx="2039728" cy="3992123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2060"/>
              </a:solidFill>
            </a:rPr>
            <a:t>Створити буклет </a:t>
          </a:r>
          <a:r>
            <a:rPr lang="uk-UA" sz="2100" b="1" kern="1200" dirty="0" err="1" smtClean="0">
              <a:solidFill>
                <a:srgbClr val="002060"/>
              </a:solidFill>
            </a:rPr>
            <a:t>“Господарство</a:t>
          </a:r>
          <a:r>
            <a:rPr lang="uk-UA" sz="2100" b="1" kern="1200" dirty="0" smtClean="0">
              <a:solidFill>
                <a:srgbClr val="002060"/>
              </a:solidFill>
            </a:rPr>
            <a:t>, побут та мистецтво </a:t>
          </a:r>
          <a:r>
            <a:rPr lang="uk-UA" sz="2100" b="1" kern="1200" dirty="0" err="1" smtClean="0">
              <a:solidFill>
                <a:srgbClr val="002060"/>
              </a:solidFill>
            </a:rPr>
            <a:t>трипільців”</a:t>
          </a:r>
          <a:r>
            <a:rPr lang="uk-UA" sz="2100" b="1" kern="1200" dirty="0" smtClean="0">
              <a:solidFill>
                <a:srgbClr val="002060"/>
              </a:solidFill>
            </a:rPr>
            <a:t>.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2040478" y="1901011"/>
        <a:ext cx="2039728" cy="3992123"/>
      </dsp:txXfrm>
    </dsp:sp>
    <dsp:sp modelId="{12625059-004A-47B4-A086-62A308811F34}">
      <dsp:nvSpPr>
        <dsp:cNvPr id="0" name=""/>
        <dsp:cNvSpPr/>
      </dsp:nvSpPr>
      <dsp:spPr>
        <a:xfrm>
          <a:off x="4080207" y="1901011"/>
          <a:ext cx="2448265" cy="3992123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2060"/>
              </a:solidFill>
            </a:rPr>
            <a:t>На сайті </a:t>
          </a:r>
          <a:r>
            <a:rPr lang="uk-UA" sz="2100" b="1" kern="1200" dirty="0" err="1" smtClean="0">
              <a:solidFill>
                <a:srgbClr val="002060"/>
              </a:solidFill>
            </a:rPr>
            <a:t>“Класна</a:t>
          </a:r>
          <a:r>
            <a:rPr lang="uk-UA" sz="2100" b="1" kern="1200" dirty="0" smtClean="0">
              <a:solidFill>
                <a:srgbClr val="002060"/>
              </a:solidFill>
            </a:rPr>
            <a:t> </a:t>
          </a:r>
          <a:r>
            <a:rPr lang="uk-UA" sz="2100" b="1" kern="1200" dirty="0" err="1" smtClean="0">
              <a:solidFill>
                <a:srgbClr val="002060"/>
              </a:solidFill>
            </a:rPr>
            <a:t>оцінка”</a:t>
          </a:r>
          <a:r>
            <a:rPr lang="uk-UA" sz="2100" b="1" kern="1200" dirty="0" smtClean="0">
              <a:solidFill>
                <a:srgbClr val="002060"/>
              </a:solidFill>
            </a:rPr>
            <a:t> розмістити вікторину на вказану тему. Переможцю вікторини буде вручено сувенір у стилі трипільської мальованої кераміки.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4080207" y="1901011"/>
        <a:ext cx="2448265" cy="3992123"/>
      </dsp:txXfrm>
    </dsp:sp>
    <dsp:sp modelId="{A5384D7A-30B6-487E-839C-26E77C7C48E4}">
      <dsp:nvSpPr>
        <dsp:cNvPr id="0" name=""/>
        <dsp:cNvSpPr/>
      </dsp:nvSpPr>
      <dsp:spPr>
        <a:xfrm>
          <a:off x="6528473" y="1901011"/>
          <a:ext cx="2039728" cy="399212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2060"/>
              </a:solidFill>
            </a:rPr>
            <a:t>Провести опитування серед однокласників: </a:t>
          </a:r>
          <a:r>
            <a:rPr lang="uk-UA" sz="2100" b="1" kern="1200" dirty="0" err="1" smtClean="0">
              <a:solidFill>
                <a:srgbClr val="002060"/>
              </a:solidFill>
            </a:rPr>
            <a:t>“Чи</a:t>
          </a:r>
          <a:r>
            <a:rPr lang="uk-UA" sz="2100" b="1" kern="1200" dirty="0" smtClean="0">
              <a:solidFill>
                <a:srgbClr val="002060"/>
              </a:solidFill>
            </a:rPr>
            <a:t> згодні ви, що трипільська культура є найвищою цивілізацію землеробів в Європі періоду стародавнього світу?”.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6528473" y="1901011"/>
        <a:ext cx="2039728" cy="3992123"/>
      </dsp:txXfrm>
    </dsp:sp>
    <dsp:sp modelId="{F14AECB5-409F-449A-A51F-93BBD00AA66A}">
      <dsp:nvSpPr>
        <dsp:cNvPr id="0" name=""/>
        <dsp:cNvSpPr/>
      </dsp:nvSpPr>
      <dsp:spPr>
        <a:xfrm>
          <a:off x="0" y="5893134"/>
          <a:ext cx="8568952" cy="44356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8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4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8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9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6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7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84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3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8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3480" y="0"/>
            <a:ext cx="4280520" cy="6858000"/>
          </a:xfrm>
        </p:spPr>
        <p:txBody>
          <a:bodyPr>
            <a:normAutofit/>
          </a:bodyPr>
          <a:lstStyle/>
          <a:p>
            <a:endParaRPr lang="en-US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Лузганова</a:t>
            </a:r>
          </a:p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Наталія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Григорівна</a:t>
            </a:r>
          </a:p>
          <a:p>
            <a:endParaRPr lang="uk-UA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Вчитель</a:t>
            </a:r>
          </a:p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Історії Та правознавства</a:t>
            </a:r>
          </a:p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Веселівської загальноосвітньої</a:t>
            </a:r>
          </a:p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Школи І-ІІІ ступенів</a:t>
            </a:r>
            <a:endParaRPr lang="uk-UA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1800" dirty="0" smtClean="0">
                <a:solidFill>
                  <a:srgbClr val="FF0000"/>
                </a:solidFill>
              </a:rPr>
              <a:t>Конспект уроку на тему: </a:t>
            </a:r>
          </a:p>
          <a:p>
            <a:r>
              <a:rPr lang="uk-UA" sz="1800" dirty="0" smtClean="0">
                <a:solidFill>
                  <a:srgbClr val="FF0000"/>
                </a:solidFill>
              </a:rPr>
              <a:t>«</a:t>
            </a:r>
            <a:r>
              <a:rPr lang="uk-UA" sz="2800" b="1" dirty="0">
                <a:solidFill>
                  <a:srgbClr val="FFFF00"/>
                </a:solidFill>
              </a:rPr>
              <a:t>Трипільська культура на землях України</a:t>
            </a:r>
            <a:r>
              <a:rPr lang="uk-UA" sz="2800" b="1" dirty="0" smtClean="0">
                <a:solidFill>
                  <a:srgbClr val="FFFF00"/>
                </a:solidFill>
              </a:rPr>
              <a:t>»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Категорія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вища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;</a:t>
            </a:r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Пед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звання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Учитель-методист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»;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Стаж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роботи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рок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uk-UA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електонна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 адреса: </a:t>
            </a:r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Monotype Corsiva" pitchFamily="66" charset="0"/>
              </a:rPr>
              <a:t>Luzganovang@gmail.com</a:t>
            </a:r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uk-UA" sz="18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-468560" y="-315416"/>
            <a:ext cx="5544616" cy="4608512"/>
          </a:xfrm>
          <a:prstGeom prst="sun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Monotype Corsiva" pitchFamily="66" charset="0"/>
              </a:rPr>
              <a:t>МАГІЯ  ЗЕМЛІ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1656184" cy="281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57300">
              <a:srgbClr val="FFFF09">
                <a:alpha val="76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899592" y="1844824"/>
            <a:ext cx="8064896" cy="501317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uk-UA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Monotype Corsiva" pitchFamily="66" charset="0"/>
              </a:rPr>
              <a:t>З прадавніх часів українці займались рільництвом. </a:t>
            </a:r>
            <a:r>
              <a:rPr lang="uk-UA" sz="2300" b="1" dirty="0" err="1" smtClean="0">
                <a:solidFill>
                  <a:srgbClr val="7030A0"/>
                </a:solidFill>
                <a:latin typeface="Monotype Corsiva" pitchFamily="66" charset="0"/>
              </a:rPr>
              <a:t>Слов</a:t>
            </a:r>
            <a:r>
              <a:rPr lang="en-US" sz="2300" b="1" dirty="0" smtClean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2300" b="1" dirty="0" err="1" smtClean="0">
                <a:solidFill>
                  <a:srgbClr val="7030A0"/>
                </a:solidFill>
                <a:latin typeface="Monotype Corsiva" pitchFamily="66" charset="0"/>
              </a:rPr>
              <a:t>ян</a:t>
            </a:r>
            <a:r>
              <a:rPr lang="uk-UA" sz="2300" b="1" dirty="0" smtClean="0">
                <a:solidFill>
                  <a:srgbClr val="7030A0"/>
                </a:solidFill>
                <a:latin typeface="Monotype Corsiva" pitchFamily="66" charset="0"/>
              </a:rPr>
              <a:t> величали землеробами, гречкосіями, хлібодарами. </a:t>
            </a:r>
          </a:p>
          <a:p>
            <a:pPr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Monotype Corsiva" pitchFamily="66" charset="0"/>
              </a:rPr>
              <a:t>Коли ж закралася в наші душі золота зернина хліба, яка й проросла в майбутньому пшеничними полями та запашними короваями?</a:t>
            </a:r>
          </a:p>
          <a:p>
            <a:pPr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Monotype Corsiva" pitchFamily="66" charset="0"/>
              </a:rPr>
              <a:t>З якого роду-племені пішов український селянин, що так вправно опанував магію землі, магію вирощення хліба, який дає життя на землі?</a:t>
            </a:r>
          </a:p>
          <a:p>
            <a:pPr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Monotype Corsiva" pitchFamily="66" charset="0"/>
              </a:rPr>
              <a:t>Можливо, відповідь на ці питання нам дасть подорож у часі на 4 тис. років в глиб віків.</a:t>
            </a:r>
          </a:p>
          <a:p>
            <a:pPr>
              <a:buNone/>
            </a:pPr>
            <a:r>
              <a:rPr lang="uk-UA" sz="2300" b="1" dirty="0" smtClean="0">
                <a:solidFill>
                  <a:srgbClr val="7030A0"/>
                </a:solidFill>
                <a:latin typeface="Monotype Corsiva" pitchFamily="66" charset="0"/>
              </a:rPr>
              <a:t>Трипільці… Хто вони? Що ми про них знаємо?</a:t>
            </a:r>
            <a:endParaRPr lang="ru-RU" sz="23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Таня\Desktop\Новая папка (4)\64386888_a5d0c2562a7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6191250" cy="3152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87624" y="177281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331640" y="404664"/>
            <a:ext cx="6624736" cy="10801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Зупинки в історичній подорожі:</a:t>
            </a:r>
            <a:endParaRPr lang="ru-RU" sz="3200" b="1" dirty="0"/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588224" y="188640"/>
            <a:ext cx="1584176" cy="136815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2132856"/>
            <a:ext cx="1584176" cy="12241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5661248"/>
            <a:ext cx="1512168" cy="119675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3861048"/>
            <a:ext cx="1512168" cy="122413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755576" y="1844824"/>
            <a:ext cx="5184576" cy="172819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Товариство </a:t>
            </a:r>
          </a:p>
          <a:p>
            <a:r>
              <a:rPr lang="uk-UA" sz="2800" b="1" dirty="0" err="1" smtClean="0">
                <a:solidFill>
                  <a:srgbClr val="002060"/>
                </a:solidFill>
              </a:rPr>
              <a:t>“Історики-документалісти”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755576" y="0"/>
            <a:ext cx="5184576" cy="172819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Товариство </a:t>
            </a:r>
          </a:p>
          <a:p>
            <a:r>
              <a:rPr lang="uk-UA" sz="2800" b="1" dirty="0" err="1" smtClean="0">
                <a:solidFill>
                  <a:srgbClr val="002060"/>
                </a:solidFill>
              </a:rPr>
              <a:t>“Дослідники-археологи”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83568" y="3645024"/>
            <a:ext cx="5184576" cy="172819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Товариство </a:t>
            </a:r>
          </a:p>
          <a:p>
            <a:r>
              <a:rPr lang="uk-UA" sz="2800" b="1" dirty="0" err="1" smtClean="0">
                <a:solidFill>
                  <a:srgbClr val="002060"/>
                </a:solidFill>
              </a:rPr>
              <a:t>“Пошуковці-літератори”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83568" y="5301208"/>
            <a:ext cx="5184576" cy="172819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Товариство </a:t>
            </a:r>
          </a:p>
          <a:p>
            <a:r>
              <a:rPr lang="uk-UA" sz="2800" b="1" dirty="0" err="1" smtClean="0">
                <a:solidFill>
                  <a:srgbClr val="002060"/>
                </a:solidFill>
              </a:rPr>
              <a:t>“Оформлювачі-дизайнери”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23528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14405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41972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992888" cy="3600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 горд</a:t>
            </a:r>
            <a:r>
              <a:rPr lang="uk-UA" sz="2400" b="1" dirty="0" smtClean="0">
                <a:solidFill>
                  <a:srgbClr val="002060"/>
                </a:solidFill>
              </a:rPr>
              <a:t>і, за те що трипільці дарували людству: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- першу землеробську цивілізацію в Європі;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- прекрасну кераміку;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- одними з перших освоїли виплавку міді; 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- трипільці створили культуру, яка не поступалась цивілізаціям Стародавнього Сходу;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- українська вишивка, гончарство, вірування, 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обряди беруть свій початок від трипільців.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Таня\Desktop\Новая папка (4)\9924784_cvetenie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67350"/>
            <a:ext cx="5581650" cy="139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443469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691680" y="332656"/>
            <a:ext cx="6264696" cy="86409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З товариством у єднанні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опрацюй такі завдання: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f60c38c7afb863277b1e20795b86ba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1296143" cy="892898"/>
          </a:xfrm>
          <a:prstGeom prst="rect">
            <a:avLst/>
          </a:prstGeom>
        </p:spPr>
      </p:pic>
      <p:pic>
        <p:nvPicPr>
          <p:cNvPr id="7" name="Рисунок 6" descr="f60c38c7afb863277b1e20795b86ba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1296143" cy="892898"/>
          </a:xfrm>
          <a:prstGeom prst="rect">
            <a:avLst/>
          </a:prstGeom>
        </p:spPr>
      </p:pic>
      <p:pic>
        <p:nvPicPr>
          <p:cNvPr id="8" name="Рисунок 7" descr="f60c38c7afb863277b1e20795b86ba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1296143" cy="892898"/>
          </a:xfrm>
          <a:prstGeom prst="rect">
            <a:avLst/>
          </a:prstGeom>
        </p:spPr>
      </p:pic>
      <p:pic>
        <p:nvPicPr>
          <p:cNvPr id="9" name="Рисунок 8" descr="f60c38c7afb863277b1e20795b86ba1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85184"/>
            <a:ext cx="1296143" cy="757266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1907704" y="1412776"/>
            <a:ext cx="6624736" cy="108012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1. Дослідіть як і коли ми дізнались про трипільські поселення. Хто зробив це відкриття? У яких музеях України можна побачити історичні джерела до даної теми.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907704" y="2564904"/>
            <a:ext cx="6624736" cy="108012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2. На основі історичних документів скласти розповідь про умови життя, побут, культуру та вірування трипільців. Знайти підтвердження чи спростування думки: </a:t>
            </a:r>
            <a:r>
              <a:rPr lang="uk-UA" dirty="0" err="1" smtClean="0"/>
              <a:t>“Трипільці</a:t>
            </a:r>
            <a:r>
              <a:rPr lang="uk-UA" dirty="0" smtClean="0"/>
              <a:t> – найдавніша цивілізація Східної </a:t>
            </a:r>
            <a:r>
              <a:rPr lang="uk-UA" dirty="0" err="1" smtClean="0"/>
              <a:t>Європи”</a:t>
            </a:r>
            <a:r>
              <a:rPr lang="uk-UA" dirty="0" smtClean="0"/>
              <a:t>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907704" y="3789040"/>
            <a:ext cx="6624736" cy="108012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3. Підберіть літературу, фотодокументи, схеми, карти, матеріали з теми, користуючись фондами бібліотек, Інтернет-ресурсу, іншими доступними носіями інформації.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907704" y="5013176"/>
            <a:ext cx="6624736" cy="108012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4. Проявивши творчість і креативність, оформіть роботу </a:t>
            </a:r>
            <a:r>
              <a:rPr lang="uk-UA" dirty="0" err="1" smtClean="0"/>
              <a:t>“Магія</a:t>
            </a:r>
            <a:r>
              <a:rPr lang="uk-UA" dirty="0" smtClean="0"/>
              <a:t> </a:t>
            </a:r>
            <a:r>
              <a:rPr lang="uk-UA" dirty="0" err="1" smtClean="0"/>
              <a:t>землі”</a:t>
            </a:r>
            <a:r>
              <a:rPr lang="uk-UA" dirty="0" smtClean="0"/>
              <a:t> у вигляді слайд-шоу. Скористайтесь заданим планом, запропонованим попередньо зібраним матеріалом та інструктажем учителя. </a:t>
            </a:r>
            <a:endParaRPr lang="ru-RU" dirty="0"/>
          </a:p>
        </p:txBody>
      </p:sp>
    </p:spTree>
  </p:cSld>
  <p:clrMapOvr>
    <a:masterClrMapping/>
  </p:clrMapOvr>
  <p:transition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Презентуємо роботу: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7056784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Таня\Desktop\Новая папка (4)\pirate_opening_chest_of_gold_hg_clr-26ocsrc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8904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620688" y="1124744"/>
          <a:ext cx="126734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03648" y="188640"/>
            <a:ext cx="648072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Використані ресурси:</a:t>
            </a:r>
            <a:endParaRPr lang="ru-RU" sz="3200" b="1" dirty="0"/>
          </a:p>
        </p:txBody>
      </p:sp>
      <p:pic>
        <p:nvPicPr>
          <p:cNvPr id="6" name="Рисунок 5" descr="57[1]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5391" y="5066538"/>
            <a:ext cx="2008609" cy="1791462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482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 горді, за те що трипільці дарували людству: - першу землеробську цивілізацію в Європі; - прекрасну кераміку; - одними з перших освоїли виплавку міді;  - трипільці створили культуру, яка не поступалась цивілізаціям Стародавнього Сходу; - українська вишивка, гончарство, вірування,  обряди беруть свій початок від трипільців.</vt:lpstr>
      <vt:lpstr>Презентация PowerPoint</vt:lpstr>
      <vt:lpstr>Презентуємо роботу: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МАГІЯ ЗЕМЛІ</dc:title>
  <dc:creator>Таня</dc:creator>
  <cp:lastModifiedBy>1</cp:lastModifiedBy>
  <cp:revision>22</cp:revision>
  <dcterms:created xsi:type="dcterms:W3CDTF">2013-09-21T07:20:08Z</dcterms:created>
  <dcterms:modified xsi:type="dcterms:W3CDTF">2017-06-20T16:11:50Z</dcterms:modified>
</cp:coreProperties>
</file>