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99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1D63C-EE62-4BFE-BBC4-D744BACF32D7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CCF73-36AC-4631-BE6B-A6AB0AC53A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868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CCF73-36AC-4631-BE6B-A6AB0AC53AE3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21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7A8-495D-4642-BEFE-958C6D5AAEB6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1FAC-7B8A-48C3-8DA6-67FE4A396C7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63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7A8-495D-4642-BEFE-958C6D5AAEB6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1FAC-7B8A-48C3-8DA6-67FE4A396C7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66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7A8-495D-4642-BEFE-958C6D5AAEB6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1FAC-7B8A-48C3-8DA6-67FE4A396C7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910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7A8-495D-4642-BEFE-958C6D5AAEB6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1FAC-7B8A-48C3-8DA6-67FE4A396C7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262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7A8-495D-4642-BEFE-958C6D5AAEB6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1FAC-7B8A-48C3-8DA6-67FE4A396C7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919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7A8-495D-4642-BEFE-958C6D5AAEB6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1FAC-7B8A-48C3-8DA6-67FE4A396C7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75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7A8-495D-4642-BEFE-958C6D5AAEB6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1FAC-7B8A-48C3-8DA6-67FE4A396C7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7A8-495D-4642-BEFE-958C6D5AAEB6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1FAC-7B8A-48C3-8DA6-67FE4A396C7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47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7A8-495D-4642-BEFE-958C6D5AAEB6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1FAC-7B8A-48C3-8DA6-67FE4A396C7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89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7A8-495D-4642-BEFE-958C6D5AAEB6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1FAC-7B8A-48C3-8DA6-67FE4A396C7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000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7A8-495D-4642-BEFE-958C6D5AAEB6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1FAC-7B8A-48C3-8DA6-67FE4A396C7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002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B7A8-495D-4642-BEFE-958C6D5AAEB6}" type="datetimeFigureOut">
              <a:rPr lang="uk-UA" smtClean="0"/>
              <a:pPr/>
              <a:t>09.02.2014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01FAC-7B8A-48C3-8DA6-67FE4A396C7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820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28800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</a:rPr>
              <a:t>Meine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</a:rPr>
              <a:t>Hobbys</a:t>
            </a:r>
            <a:endParaRPr lang="uk-UA" sz="66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87" y="1772816"/>
            <a:ext cx="5627741" cy="437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4" y="0"/>
            <a:ext cx="9152049" cy="6858000"/>
          </a:xfrm>
        </p:spPr>
      </p:pic>
    </p:spTree>
    <p:extLst>
      <p:ext uri="{BB962C8B-B14F-4D97-AF65-F5344CB8AC3E}">
        <p14:creationId xmlns:p14="http://schemas.microsoft.com/office/powerpoint/2010/main" val="34976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" y="9841"/>
            <a:ext cx="9179560" cy="6905807"/>
          </a:xfrm>
        </p:spPr>
      </p:pic>
    </p:spTree>
    <p:extLst>
      <p:ext uri="{BB962C8B-B14F-4D97-AF65-F5344CB8AC3E}">
        <p14:creationId xmlns:p14="http://schemas.microsoft.com/office/powerpoint/2010/main" val="24861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31283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</p:spPr>
      </p:pic>
    </p:spTree>
    <p:extLst>
      <p:ext uri="{BB962C8B-B14F-4D97-AF65-F5344CB8AC3E}">
        <p14:creationId xmlns:p14="http://schemas.microsoft.com/office/powerpoint/2010/main" val="12648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384" cy="6858000"/>
          </a:xfrm>
        </p:spPr>
      </p:pic>
    </p:spTree>
    <p:extLst>
      <p:ext uri="{BB962C8B-B14F-4D97-AF65-F5344CB8AC3E}">
        <p14:creationId xmlns:p14="http://schemas.microsoft.com/office/powerpoint/2010/main" val="20986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             Das Hobby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            </a:t>
            </a:r>
            <a:r>
              <a:rPr lang="en-US" sz="4800" b="1" dirty="0" err="1" smtClean="0">
                <a:solidFill>
                  <a:srgbClr val="002060"/>
                </a:solidFill>
              </a:rPr>
              <a:t>Freunde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treffen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800" b="1" smtClean="0">
                <a:solidFill>
                  <a:srgbClr val="002060"/>
                </a:solidFill>
              </a:rPr>
              <a:t>            verbringen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           </a:t>
            </a:r>
            <a:r>
              <a:rPr lang="en-US" sz="4800" b="1" dirty="0" err="1" smtClean="0">
                <a:solidFill>
                  <a:srgbClr val="002060"/>
                </a:solidFill>
              </a:rPr>
              <a:t>spazieren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           </a:t>
            </a:r>
            <a:r>
              <a:rPr lang="en-US" sz="4800" b="1" dirty="0" err="1" smtClean="0">
                <a:solidFill>
                  <a:srgbClr val="002060"/>
                </a:solidFill>
              </a:rPr>
              <a:t>stundenlang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           </a:t>
            </a:r>
            <a:r>
              <a:rPr lang="en-US" sz="4800" b="1" dirty="0" err="1" smtClean="0">
                <a:solidFill>
                  <a:srgbClr val="002060"/>
                </a:solidFill>
              </a:rPr>
              <a:t>faulenzen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           </a:t>
            </a:r>
            <a:r>
              <a:rPr lang="en-US" sz="4800" b="1" dirty="0" err="1" smtClean="0">
                <a:solidFill>
                  <a:srgbClr val="002060"/>
                </a:solidFill>
              </a:rPr>
              <a:t>leider</a:t>
            </a:r>
            <a:endParaRPr lang="uk-UA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71" y="166327"/>
            <a:ext cx="9221349" cy="623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/>
              <a:t>Ich</a:t>
            </a:r>
            <a:r>
              <a:rPr lang="en-US" sz="3600" dirty="0" smtClean="0"/>
              <a:t> </a:t>
            </a:r>
            <a:r>
              <a:rPr lang="en-US" sz="3600" dirty="0" err="1" smtClean="0"/>
              <a:t>habe</a:t>
            </a:r>
            <a:r>
              <a:rPr lang="en-US" sz="3600" dirty="0" smtClean="0"/>
              <a:t> </a:t>
            </a:r>
            <a:r>
              <a:rPr lang="en-US" sz="3600" dirty="0" err="1" smtClean="0"/>
              <a:t>viele</a:t>
            </a:r>
            <a:r>
              <a:rPr lang="en-US" sz="3600" dirty="0" smtClean="0"/>
              <a:t> </a:t>
            </a:r>
            <a:r>
              <a:rPr lang="en-US" sz="3600" dirty="0" err="1" smtClean="0"/>
              <a:t>Hobbys</a:t>
            </a:r>
            <a:r>
              <a:rPr lang="en-US" sz="3600" dirty="0" smtClean="0"/>
              <a:t>. Am </a:t>
            </a:r>
            <a:r>
              <a:rPr lang="en-US" sz="3600" dirty="0" err="1" smtClean="0"/>
              <a:t>Montag</a:t>
            </a:r>
            <a:r>
              <a:rPr lang="en-US" sz="3600" dirty="0" smtClean="0"/>
              <a:t> und am </a:t>
            </a:r>
            <a:r>
              <a:rPr lang="en-US" sz="3600" dirty="0" err="1" smtClean="0"/>
              <a:t>Mittwoch</a:t>
            </a:r>
            <a:r>
              <a:rPr lang="en-US" sz="3600" dirty="0" smtClean="0"/>
              <a:t> </a:t>
            </a:r>
            <a:r>
              <a:rPr lang="en-US" sz="3600" dirty="0" err="1" smtClean="0"/>
              <a:t>besuche</a:t>
            </a:r>
            <a:r>
              <a:rPr lang="en-US" sz="3600" dirty="0" smtClean="0"/>
              <a:t> </a:t>
            </a:r>
            <a:r>
              <a:rPr lang="en-US" sz="3600" dirty="0" err="1" smtClean="0"/>
              <a:t>ich</a:t>
            </a:r>
            <a:r>
              <a:rPr lang="en-US" sz="3600" dirty="0" smtClean="0"/>
              <a:t> </a:t>
            </a:r>
            <a:r>
              <a:rPr lang="en-US" sz="3600" dirty="0" err="1" smtClean="0"/>
              <a:t>einen</a:t>
            </a:r>
            <a:r>
              <a:rPr lang="en-US" sz="3600" dirty="0" smtClean="0"/>
              <a:t> </a:t>
            </a:r>
            <a:r>
              <a:rPr lang="en-US" sz="3600" dirty="0" err="1" smtClean="0"/>
              <a:t>Computerclub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err="1" smtClean="0"/>
              <a:t>Ich</a:t>
            </a:r>
            <a:r>
              <a:rPr lang="en-US" sz="3600" dirty="0" smtClean="0"/>
              <a:t> </a:t>
            </a:r>
            <a:r>
              <a:rPr lang="en-US" sz="3600" dirty="0" err="1" smtClean="0"/>
              <a:t>mache</a:t>
            </a:r>
            <a:r>
              <a:rPr lang="en-US" sz="3600" dirty="0" smtClean="0"/>
              <a:t> </a:t>
            </a:r>
            <a:r>
              <a:rPr lang="en-US" sz="3600" dirty="0" err="1" smtClean="0"/>
              <a:t>gern</a:t>
            </a:r>
            <a:r>
              <a:rPr lang="en-US" sz="3600" dirty="0" smtClean="0"/>
              <a:t>              . Am </a:t>
            </a:r>
            <a:r>
              <a:rPr lang="en-US" sz="3600" dirty="0" err="1" smtClean="0"/>
              <a:t>Dienstag</a:t>
            </a:r>
            <a:r>
              <a:rPr lang="en-US" sz="3600" dirty="0" smtClean="0"/>
              <a:t> </a:t>
            </a:r>
            <a:r>
              <a:rPr lang="en-US" sz="3600" dirty="0" err="1" smtClean="0"/>
              <a:t>besuche</a:t>
            </a:r>
            <a:r>
              <a:rPr lang="en-US" sz="3600" dirty="0" smtClean="0"/>
              <a:t> </a:t>
            </a:r>
            <a:r>
              <a:rPr lang="en-US" sz="3600" dirty="0" err="1" smtClean="0"/>
              <a:t>ich</a:t>
            </a:r>
            <a:r>
              <a:rPr lang="en-US" sz="3600" dirty="0" smtClean="0"/>
              <a:t> </a:t>
            </a:r>
            <a:r>
              <a:rPr lang="en-US" sz="3600" dirty="0" err="1" smtClean="0"/>
              <a:t>eine</a:t>
            </a:r>
            <a:r>
              <a:rPr lang="en-US" sz="3600" dirty="0" smtClean="0"/>
              <a:t> </a:t>
            </a:r>
            <a:r>
              <a:rPr lang="en-US" sz="3600" dirty="0" err="1" smtClean="0"/>
              <a:t>Sportschule</a:t>
            </a:r>
            <a:r>
              <a:rPr lang="en-US" sz="3600" dirty="0" smtClean="0"/>
              <a:t>. </a:t>
            </a:r>
            <a:r>
              <a:rPr lang="en-US" sz="3600" dirty="0" err="1" smtClean="0"/>
              <a:t>Ich</a:t>
            </a:r>
            <a:r>
              <a:rPr lang="en-US" sz="3600" dirty="0" smtClean="0"/>
              <a:t> </a:t>
            </a:r>
            <a:r>
              <a:rPr lang="en-US" sz="3600" dirty="0" err="1" smtClean="0"/>
              <a:t>spiele</a:t>
            </a:r>
            <a:r>
              <a:rPr lang="en-US" sz="3600" dirty="0" smtClean="0"/>
              <a:t> </a:t>
            </a:r>
            <a:r>
              <a:rPr lang="en-US" sz="3600" dirty="0" err="1" smtClean="0"/>
              <a:t>gern</a:t>
            </a:r>
            <a:r>
              <a:rPr lang="en-US" sz="3600" dirty="0" smtClean="0"/>
              <a:t>                  .   </a:t>
            </a:r>
          </a:p>
          <a:p>
            <a:pPr marL="0" indent="0">
              <a:buNone/>
            </a:pPr>
            <a:r>
              <a:rPr lang="en-US" sz="3600" dirty="0" smtClean="0"/>
              <a:t> Das </a:t>
            </a:r>
            <a:r>
              <a:rPr lang="en-US" sz="3600" dirty="0" err="1" smtClean="0"/>
              <a:t>ist</a:t>
            </a:r>
            <a:r>
              <a:rPr lang="en-US" sz="3600" dirty="0" smtClean="0"/>
              <a:t> </a:t>
            </a:r>
            <a:r>
              <a:rPr lang="en-US" sz="3600" dirty="0" err="1" smtClean="0"/>
              <a:t>mein</a:t>
            </a:r>
            <a:r>
              <a:rPr lang="en-US" sz="3600" dirty="0" smtClean="0"/>
              <a:t>  </a:t>
            </a:r>
            <a:r>
              <a:rPr lang="en-US" sz="3600" dirty="0" err="1" smtClean="0"/>
              <a:t>Lieblingshobby</a:t>
            </a:r>
            <a:r>
              <a:rPr lang="en-US" sz="3600" dirty="0" smtClean="0"/>
              <a:t>. Am </a:t>
            </a:r>
            <a:r>
              <a:rPr lang="en-US" sz="3600" dirty="0" err="1" smtClean="0"/>
              <a:t>Donnerstag</a:t>
            </a:r>
            <a:r>
              <a:rPr lang="en-US" sz="3600" dirty="0" smtClean="0"/>
              <a:t> </a:t>
            </a:r>
            <a:r>
              <a:rPr lang="en-US" sz="3600" dirty="0" err="1" smtClean="0"/>
              <a:t>fahre</a:t>
            </a:r>
            <a:r>
              <a:rPr lang="en-US" sz="3600" dirty="0" smtClean="0"/>
              <a:t> </a:t>
            </a:r>
            <a:r>
              <a:rPr lang="en-US" sz="3600" dirty="0" err="1" smtClean="0"/>
              <a:t>ich</a:t>
            </a:r>
            <a:r>
              <a:rPr lang="en-US" sz="3600" dirty="0" smtClean="0"/>
              <a:t> </a:t>
            </a:r>
            <a:r>
              <a:rPr lang="en-US" sz="3600" dirty="0" err="1" smtClean="0"/>
              <a:t>mit</a:t>
            </a:r>
            <a:r>
              <a:rPr lang="en-US" sz="3600" dirty="0" smtClean="0"/>
              <a:t> </a:t>
            </a:r>
            <a:r>
              <a:rPr lang="en-US" sz="3600" dirty="0" err="1" smtClean="0"/>
              <a:t>Saschko</a:t>
            </a:r>
            <a:r>
              <a:rPr lang="en-US" sz="3600" dirty="0" smtClean="0"/>
              <a:t>              . Am </a:t>
            </a:r>
            <a:r>
              <a:rPr lang="en-US" sz="3600" dirty="0" err="1" smtClean="0"/>
              <a:t>Freitag</a:t>
            </a:r>
            <a:r>
              <a:rPr lang="en-US" sz="3600" dirty="0" smtClean="0"/>
              <a:t> </a:t>
            </a:r>
            <a:r>
              <a:rPr lang="en-US" sz="3600" dirty="0" err="1" smtClean="0"/>
              <a:t>habe</a:t>
            </a:r>
            <a:r>
              <a:rPr lang="en-US" sz="3600" dirty="0" smtClean="0"/>
              <a:t> </a:t>
            </a:r>
            <a:r>
              <a:rPr lang="en-US" sz="3600" dirty="0" err="1" smtClean="0"/>
              <a:t>ich</a:t>
            </a:r>
            <a:r>
              <a:rPr lang="en-US" sz="3600" dirty="0" smtClean="0"/>
              <a:t> </a:t>
            </a:r>
            <a:r>
              <a:rPr lang="en-US" sz="3600" dirty="0" err="1" smtClean="0"/>
              <a:t>Musikunterricht</a:t>
            </a:r>
            <a:r>
              <a:rPr lang="en-US" sz="3600" dirty="0"/>
              <a:t>.</a:t>
            </a:r>
            <a:r>
              <a:rPr lang="en-US" sz="3600" dirty="0" smtClean="0"/>
              <a:t>  </a:t>
            </a:r>
            <a:r>
              <a:rPr lang="en-US" sz="3600" dirty="0" err="1" smtClean="0"/>
              <a:t>Ich</a:t>
            </a:r>
            <a:r>
              <a:rPr lang="en-US" sz="3600" dirty="0" smtClean="0"/>
              <a:t> </a:t>
            </a:r>
            <a:r>
              <a:rPr lang="en-US" sz="3600" dirty="0" err="1" smtClean="0"/>
              <a:t>lerne</a:t>
            </a:r>
            <a:r>
              <a:rPr lang="en-US" sz="3600" dirty="0" smtClean="0"/>
              <a:t>                </a:t>
            </a:r>
            <a:r>
              <a:rPr lang="en-US" sz="3600" dirty="0" err="1" smtClean="0"/>
              <a:t>spielen</a:t>
            </a:r>
            <a:r>
              <a:rPr lang="en-US" sz="3600" dirty="0" smtClean="0"/>
              <a:t>. Am </a:t>
            </a:r>
            <a:r>
              <a:rPr lang="en-US" sz="3600" dirty="0" err="1" smtClean="0"/>
              <a:t>Wochenende</a:t>
            </a:r>
            <a:r>
              <a:rPr lang="en-US" sz="3600" dirty="0" smtClean="0"/>
              <a:t> </a:t>
            </a:r>
            <a:r>
              <a:rPr lang="en-US" sz="3600" dirty="0" err="1" smtClean="0"/>
              <a:t>treffe</a:t>
            </a:r>
            <a:r>
              <a:rPr lang="en-US" sz="3600" dirty="0" smtClean="0"/>
              <a:t> </a:t>
            </a:r>
            <a:r>
              <a:rPr lang="en-US" sz="3600" dirty="0" err="1" smtClean="0"/>
              <a:t>ich</a:t>
            </a:r>
            <a:r>
              <a:rPr lang="en-US" sz="3600" smtClean="0"/>
              <a:t>                ,   ,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lese                , </a:t>
            </a:r>
            <a:r>
              <a:rPr lang="en-US" sz="3600" dirty="0" err="1" smtClean="0"/>
              <a:t>spaziere</a:t>
            </a:r>
            <a:r>
              <a:rPr lang="en-US" sz="3600" dirty="0" smtClean="0"/>
              <a:t>, </a:t>
            </a:r>
            <a:r>
              <a:rPr lang="en-US" sz="3600" dirty="0" err="1" smtClean="0"/>
              <a:t>höre</a:t>
            </a:r>
            <a:r>
              <a:rPr lang="en-US" sz="3600" dirty="0" smtClean="0"/>
              <a:t>                 .</a:t>
            </a:r>
            <a:r>
              <a:rPr lang="en-US" sz="3600" dirty="0"/>
              <a:t> </a:t>
            </a:r>
            <a:r>
              <a:rPr lang="en-US" sz="3600" dirty="0" err="1" smtClean="0"/>
              <a:t>Ich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 err="1" smtClean="0"/>
              <a:t>verbringe</a:t>
            </a:r>
            <a:r>
              <a:rPr lang="en-US" sz="3600" dirty="0" smtClean="0"/>
              <a:t> </a:t>
            </a:r>
            <a:r>
              <a:rPr lang="en-US" sz="3600" dirty="0" err="1" smtClean="0"/>
              <a:t>meine</a:t>
            </a:r>
            <a:r>
              <a:rPr lang="en-US" sz="3600" dirty="0" smtClean="0"/>
              <a:t> </a:t>
            </a:r>
            <a:r>
              <a:rPr lang="en-US" sz="3600" dirty="0" err="1" smtClean="0"/>
              <a:t>Freizeit</a:t>
            </a:r>
            <a:r>
              <a:rPr lang="en-US" sz="3600" dirty="0" smtClean="0"/>
              <a:t> </a:t>
            </a:r>
            <a:r>
              <a:rPr lang="en-US" sz="3600" dirty="0" err="1" smtClean="0"/>
              <a:t>gern</a:t>
            </a:r>
            <a:r>
              <a:rPr lang="en-US" sz="3600" dirty="0"/>
              <a:t>.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70" y="1124745"/>
            <a:ext cx="1224135" cy="720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3680" y="1844825"/>
            <a:ext cx="1368152" cy="648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62" y="3178359"/>
            <a:ext cx="1368152" cy="576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34" y="3707534"/>
            <a:ext cx="1291719" cy="501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83" y="4318306"/>
            <a:ext cx="1603069" cy="5760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55800"/>
            <a:ext cx="1529916" cy="7200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89" y="5004273"/>
            <a:ext cx="1539008" cy="65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Hausarbeit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/>
              <a:t>Übung</a:t>
            </a:r>
            <a:r>
              <a:rPr lang="en-US" sz="4000" dirty="0" smtClean="0"/>
              <a:t> 2, </a:t>
            </a:r>
            <a:r>
              <a:rPr lang="en-US" sz="4000" dirty="0" err="1" smtClean="0"/>
              <a:t>Seite</a:t>
            </a:r>
            <a:r>
              <a:rPr lang="en-US" sz="4000" dirty="0" smtClean="0"/>
              <a:t> 150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5004"/>
            <a:ext cx="3672408" cy="3213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3426662"/>
            <a:ext cx="2736304" cy="285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618007"/>
              </p:ext>
            </p:extLst>
          </p:nvPr>
        </p:nvGraphicFramePr>
        <p:xfrm>
          <a:off x="0" y="1700808"/>
          <a:ext cx="914400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6"/>
                <a:gridCol w="2448272"/>
                <a:gridCol w="2088232"/>
                <a:gridCol w="2051720"/>
              </a:tblGrid>
              <a:tr h="4248472"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Leipzig</a:t>
                      </a:r>
                    </a:p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Ralf</a:t>
                      </a:r>
                    </a:p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</a:rPr>
                        <a:t>Jahre</a:t>
                      </a:r>
                      <a:endParaRPr lang="en-US" sz="3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</a:rPr>
                        <a:t>Musik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</a:rPr>
                        <a:t>hören</a:t>
                      </a:r>
                      <a:endParaRPr lang="uk-UA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Köln</a:t>
                      </a:r>
                    </a:p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Uta</a:t>
                      </a:r>
                      <a:endParaRPr lang="en-US" sz="36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</a:rPr>
                        <a:t>Jahre</a:t>
                      </a:r>
                      <a:endParaRPr lang="en-US" sz="3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</a:rPr>
                        <a:t>schwimmen</a:t>
                      </a:r>
                      <a:endParaRPr lang="uk-UA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Berlin</a:t>
                      </a:r>
                    </a:p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Martin</a:t>
                      </a:r>
                    </a:p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</a:rPr>
                        <a:t>Jahre</a:t>
                      </a:r>
                      <a:endParaRPr lang="en-US" sz="3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</a:rPr>
                        <a:t>Fußball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</a:rPr>
                        <a:t>spielen</a:t>
                      </a:r>
                      <a:endParaRPr lang="uk-UA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München</a:t>
                      </a:r>
                      <a:endParaRPr lang="en-US" sz="36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Maria</a:t>
                      </a:r>
                    </a:p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Jahre</a:t>
                      </a:r>
                      <a:endParaRPr lang="en-US" sz="36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Bücher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lesen</a:t>
                      </a:r>
                      <a:endParaRPr lang="en-US" sz="3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7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</p:spPr>
      </p:pic>
    </p:spTree>
    <p:extLst>
      <p:ext uri="{BB962C8B-B14F-4D97-AF65-F5344CB8AC3E}">
        <p14:creationId xmlns:p14="http://schemas.microsoft.com/office/powerpoint/2010/main" val="16594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07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32"/>
            <a:ext cx="9144000" cy="6845068"/>
          </a:xfrm>
        </p:spPr>
      </p:pic>
    </p:spTree>
    <p:extLst>
      <p:ext uri="{BB962C8B-B14F-4D97-AF65-F5344CB8AC3E}">
        <p14:creationId xmlns:p14="http://schemas.microsoft.com/office/powerpoint/2010/main" val="2462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5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2090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1496"/>
          </a:xfrm>
        </p:spPr>
      </p:pic>
    </p:spTree>
    <p:extLst>
      <p:ext uri="{BB962C8B-B14F-4D97-AF65-F5344CB8AC3E}">
        <p14:creationId xmlns:p14="http://schemas.microsoft.com/office/powerpoint/2010/main" val="7605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53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698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" y="4726"/>
            <a:ext cx="9139839" cy="6853273"/>
          </a:xfrm>
        </p:spPr>
      </p:pic>
    </p:spTree>
    <p:extLst>
      <p:ext uri="{BB962C8B-B14F-4D97-AF65-F5344CB8AC3E}">
        <p14:creationId xmlns:p14="http://schemas.microsoft.com/office/powerpoint/2010/main" val="18438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119</Words>
  <Application>Microsoft Office PowerPoint</Application>
  <PresentationFormat>Экран (4:3)</PresentationFormat>
  <Paragraphs>33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Meine Hobbys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Hausarbeit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Саша</cp:lastModifiedBy>
  <cp:revision>27</cp:revision>
  <dcterms:created xsi:type="dcterms:W3CDTF">2014-01-20T13:18:26Z</dcterms:created>
  <dcterms:modified xsi:type="dcterms:W3CDTF">2014-02-09T17:36:06Z</dcterms:modified>
</cp:coreProperties>
</file>