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07" r:id="rId2"/>
    <p:sldId id="257" r:id="rId3"/>
    <p:sldId id="306" r:id="rId4"/>
    <p:sldId id="288" r:id="rId5"/>
    <p:sldId id="312" r:id="rId6"/>
    <p:sldId id="289" r:id="rId7"/>
    <p:sldId id="311" r:id="rId8"/>
    <p:sldId id="313" r:id="rId9"/>
    <p:sldId id="308" r:id="rId10"/>
    <p:sldId id="310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>
      <p:cViewPr varScale="1">
        <p:scale>
          <a:sx n="69" d="100"/>
          <a:sy n="69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62E5FD5-8356-4858-B6DE-8841E109257E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81429F0-0A63-4BEC-9E03-40DA2A57BF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772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1429F0-0A63-4BEC-9E03-40DA2A57BF00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760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04100-03FE-4104-B15E-DD75B8B2F600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61C3A-E54B-47E2-BDE1-054A5FE457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8AA31-8AF8-42EE-AB97-CE41FFAA357D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8E06C-1E2A-417A-B84E-FE49793594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0F4D-9CD8-4670-A171-C40A764DF745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8E1D7-E48B-43D4-A22A-5F286628AC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5F03E-1420-4D79-9EB5-B96F66680407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55E1F-D47A-47DB-B738-FD6AB56D15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00222-802D-423F-BA88-34930ED34E80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DD464-61B6-4555-98CF-418D620B4C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015EF-ECD6-4589-A79D-B5182AC7A7FB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74EE0-8B24-4074-9CF1-5172DF5F26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B4D64-B88B-410B-B532-6EFFC24E86A9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97D5A-A8BE-4F2B-B97E-E480AE0878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41A10-25CD-407D-BE07-C38A81AC615C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4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5500F-7E93-4C95-A321-1A565DD103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59419-ED28-4980-A532-5C60EC0CF039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6CC47-5666-4B75-8EEA-8F550532AB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B7CF2-C973-42E6-A223-0062CE8ADFA2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3687F-7E52-4154-94BC-588082A022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8E7E2-E8A8-4031-9E6E-06940D7BBD9D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7FE32-45B5-462E-A6E4-92922903AE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duotone>
              <a:schemeClr val="bg2">
                <a:shade val="30000"/>
                <a:satMod val="455000"/>
              </a:schemeClr>
              <a:schemeClr val="bg2">
                <a:tint val="95000"/>
                <a:satMod val="12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F31C46-D4AE-4AC1-A993-CABB0FA4A1A1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3EEA20-3CCE-4A4B-B268-CA3D4CEBDA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54544"/>
            <a:ext cx="9361039" cy="6919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033758" y="2967335"/>
            <a:ext cx="2864887" cy="258532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uk-UA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Franklin Gothic Medium"/>
            </a:endParaRPr>
          </a:p>
          <a:p>
            <a:endParaRPr lang="uk-UA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Franklin Gothic Medium"/>
            </a:endParaRPr>
          </a:p>
          <a:p>
            <a:r>
              <a:rPr lang="en-US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Medium"/>
              </a:rPr>
              <a:t>Die </a:t>
            </a:r>
            <a:r>
              <a:rPr lang="en-US" sz="54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Medium"/>
              </a:rPr>
              <a:t>Tiere</a:t>
            </a:r>
            <a:endParaRPr lang="ru-RU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222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70C0"/>
                </a:solidFill>
              </a:rPr>
              <a:t>                       </a:t>
            </a:r>
            <a:r>
              <a:rPr lang="en-US" b="1" dirty="0" smtClean="0">
                <a:solidFill>
                  <a:srgbClr val="C00000"/>
                </a:solidFill>
              </a:rPr>
              <a:t>Hausaufgabe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Lernen die W</a:t>
            </a:r>
            <a:r>
              <a:rPr lang="en-US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örter</a:t>
            </a:r>
            <a:r>
              <a:rPr lang="ru-RU" b="1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–</a:t>
            </a:r>
            <a:r>
              <a:rPr lang="en-US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 Seite 178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Übung </a:t>
            </a:r>
            <a:r>
              <a:rPr lang="ru-RU" b="1" dirty="0" smtClean="0">
                <a:solidFill>
                  <a:srgbClr val="002060"/>
                </a:solidFill>
              </a:rPr>
              <a:t>2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S. </a:t>
            </a:r>
            <a:r>
              <a:rPr lang="en-US" b="1" dirty="0" smtClean="0">
                <a:solidFill>
                  <a:srgbClr val="002060"/>
                </a:solidFill>
              </a:rPr>
              <a:t>180 – schriftlich</a:t>
            </a:r>
          </a:p>
          <a:p>
            <a:pPr marL="0" indent="0">
              <a:buNone/>
            </a:pPr>
            <a:endParaRPr lang="en-US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94405"/>
            <a:ext cx="2736304" cy="28552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181" y="3717032"/>
            <a:ext cx="3347864" cy="292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b="1" cap="none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Mundgymnastik</a:t>
            </a:r>
            <a:endParaRPr lang="ru-RU" sz="4800" b="1" cap="none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1340768"/>
            <a:ext cx="8812088" cy="540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 rosa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grün und blau,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gelb und lila,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braun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 grau,                                      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weiß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 schwarz,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schwarz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 weiß.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Ich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möchte wissen,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wie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 heißt.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Picture 4" descr="%D0%B8%D0%B7%D1%83%D1%87%D0%B0%D0%B5%D0%BC+%D1%86%D0%B2%D0%B5%D1%8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268473" y="-99392"/>
            <a:ext cx="1884864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cap="none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Wie kann ein Tier sein?</a:t>
            </a:r>
            <a:endParaRPr lang="ru-RU" sz="4400" b="1" cap="none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07504" y="1268760"/>
            <a:ext cx="8884096" cy="5472607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                    klug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klein                                                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 stark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                    gut</a:t>
            </a:r>
          </a:p>
          <a:p>
            <a:pPr marL="0" indent="0">
              <a:buNone/>
            </a:pPr>
            <a:r>
              <a:rPr lang="en-US" sz="3600" dirty="0" smtClean="0"/>
              <a:t>                                  dick   </a:t>
            </a:r>
          </a:p>
          <a:p>
            <a:pPr marL="0" indent="0">
              <a:buNone/>
            </a:pPr>
            <a:r>
              <a:rPr lang="en-US" sz="3600" dirty="0" smtClean="0"/>
              <a:t>                                          lustig</a:t>
            </a:r>
          </a:p>
          <a:p>
            <a:pPr marL="0" indent="0">
              <a:buNone/>
            </a:pPr>
            <a:r>
              <a:rPr lang="en-US" sz="3600" dirty="0" smtClean="0"/>
              <a:t>     b</a:t>
            </a:r>
            <a:r>
              <a:rPr lang="en-US" sz="3600" dirty="0" smtClean="0">
                <a:latin typeface="Times New Roman"/>
                <a:cs typeface="Times New Roman"/>
              </a:rPr>
              <a:t>öse </a:t>
            </a:r>
            <a:endParaRPr lang="ru-RU" sz="36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1383138" cy="11569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28417"/>
            <a:ext cx="1479485" cy="1271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381" y="1717650"/>
            <a:ext cx="1656185" cy="1128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5013176"/>
            <a:ext cx="1800200" cy="1436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397" y="2772170"/>
            <a:ext cx="1368152" cy="13626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4" y="2931729"/>
            <a:ext cx="1309360" cy="1289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96" y="4414557"/>
            <a:ext cx="1565931" cy="1197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491566" cy="108111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de-DE" sz="4000" b="1" cap="none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Kettenspiel </a:t>
            </a:r>
            <a:r>
              <a:rPr lang="uk-UA" sz="4000" b="1" cap="none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4000" b="1" cap="none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000" b="1" cap="none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ein Lieblingstier</a:t>
            </a:r>
            <a:r>
              <a:rPr lang="uk-UA" sz="4000" b="1" cap="none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de-DE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de-DE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500" y="1556792"/>
            <a:ext cx="8320980" cy="5184576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de-DE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Mein Lieblingstier ist</a:t>
            </a: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Tiger. Er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de-DE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 stark. Und dein?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81" y="4426188"/>
            <a:ext cx="3384376" cy="2517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22448"/>
            <a:ext cx="8686800" cy="715144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                    </a:t>
            </a:r>
            <a:r>
              <a:rPr lang="en-US" sz="3200" b="1" dirty="0" smtClean="0">
                <a:solidFill>
                  <a:srgbClr val="7030A0"/>
                </a:solidFill>
              </a:rPr>
              <a:t>W</a:t>
            </a:r>
            <a:r>
              <a:rPr lang="en-US" sz="3200" b="1" cap="none" dirty="0" smtClean="0">
                <a:solidFill>
                  <a:srgbClr val="7030A0"/>
                </a:solidFill>
              </a:rPr>
              <a:t>ie heißt das Wort?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92696"/>
            <a:ext cx="8596064" cy="616530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1. </a:t>
            </a:r>
            <a:r>
              <a:rPr lang="ru-RU" sz="2800" b="1" dirty="0" smtClean="0">
                <a:solidFill>
                  <a:srgbClr val="C00000"/>
                </a:solidFill>
              </a:rPr>
              <a:t>Ӓ</a:t>
            </a:r>
            <a:r>
              <a:rPr lang="en-US" sz="2800" b="1" dirty="0" smtClean="0">
                <a:solidFill>
                  <a:srgbClr val="C00000"/>
                </a:solidFill>
              </a:rPr>
              <a:t>BR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C00000"/>
                </a:solidFill>
              </a:rPr>
              <a:t>der B</a:t>
            </a:r>
            <a:r>
              <a:rPr lang="ru-RU" sz="2800" b="1" dirty="0" smtClean="0">
                <a:solidFill>
                  <a:srgbClr val="C00000"/>
                </a:solidFill>
              </a:rPr>
              <a:t>ӓ</a:t>
            </a:r>
            <a:r>
              <a:rPr lang="en-US" sz="2800" b="1" dirty="0" smtClean="0">
                <a:solidFill>
                  <a:srgbClr val="C00000"/>
                </a:solidFill>
              </a:rPr>
              <a:t>r</a:t>
            </a:r>
          </a:p>
          <a:p>
            <a:pPr marL="0" indent="0">
              <a:buNone/>
            </a:pPr>
            <a:r>
              <a:rPr lang="en-US" sz="2800" b="1" dirty="0" smtClean="0"/>
              <a:t>                          </a:t>
            </a:r>
            <a:r>
              <a:rPr lang="en-US" sz="2800" b="1" dirty="0" smtClean="0">
                <a:solidFill>
                  <a:srgbClr val="0070C0"/>
                </a:solidFill>
              </a:rPr>
              <a:t>2. AEIPAGP 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70C0"/>
                </a:solidFill>
              </a:rPr>
              <a:t>                           der Papagei</a:t>
            </a:r>
          </a:p>
          <a:p>
            <a:pPr marL="0" indent="0">
              <a:buNone/>
            </a:pPr>
            <a:r>
              <a:rPr lang="en-US" sz="2800" dirty="0" smtClean="0"/>
              <a:t>                                                      </a:t>
            </a:r>
            <a:r>
              <a:rPr lang="en-US" sz="2800" b="1" dirty="0" smtClean="0">
                <a:solidFill>
                  <a:srgbClr val="7030A0"/>
                </a:solidFill>
              </a:rPr>
              <a:t>3. UASM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7030A0"/>
                </a:solidFill>
              </a:rPr>
              <a:t>                                                       die Maus    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</a:rPr>
              <a:t>4. EZRAB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2060"/>
                </a:solidFill>
              </a:rPr>
              <a:t>d</a:t>
            </a:r>
            <a:r>
              <a:rPr lang="en-US" sz="2800" b="1" dirty="0" smtClean="0">
                <a:solidFill>
                  <a:srgbClr val="002060"/>
                </a:solidFill>
              </a:rPr>
              <a:t>as Zebra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rgbClr val="C00000"/>
                </a:solidFill>
              </a:rPr>
              <a:t>                                5. KLIDORKO</a:t>
            </a:r>
          </a:p>
          <a:p>
            <a:pPr marL="0" indent="0">
              <a:buNone/>
            </a:pPr>
            <a:r>
              <a:rPr lang="en-US" sz="2600" b="1" dirty="0" smtClean="0">
                <a:solidFill>
                  <a:srgbClr val="C00000"/>
                </a:solidFill>
              </a:rPr>
              <a:t>                                das Krokodil</a:t>
            </a:r>
          </a:p>
          <a:p>
            <a:pPr marL="0" indent="0">
              <a:buNone/>
            </a:pPr>
            <a:r>
              <a:rPr lang="en-US" sz="2400" dirty="0" smtClean="0"/>
              <a:t>                                                                </a:t>
            </a:r>
            <a:r>
              <a:rPr lang="en-US" sz="2600" b="1" dirty="0" smtClean="0">
                <a:solidFill>
                  <a:srgbClr val="0070C0"/>
                </a:solidFill>
              </a:rPr>
              <a:t>6. REITG</a:t>
            </a:r>
          </a:p>
          <a:p>
            <a:pPr marL="0" indent="0">
              <a:buNone/>
            </a:pPr>
            <a:r>
              <a:rPr lang="en-US" sz="2600" b="1" dirty="0" smtClean="0">
                <a:solidFill>
                  <a:srgbClr val="0070C0"/>
                </a:solidFill>
              </a:rPr>
              <a:t>                                                           der Tiger</a:t>
            </a:r>
          </a:p>
          <a:p>
            <a:pPr marL="0" indent="0">
              <a:buNone/>
            </a:pPr>
            <a:r>
              <a:rPr lang="en-US" sz="2800" dirty="0" smtClean="0"/>
              <a:t>                       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7733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390656" cy="509606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ru-RU" dirty="0"/>
          </a:p>
        </p:txBody>
      </p:sp>
      <p:pic>
        <p:nvPicPr>
          <p:cNvPr id="3" name="Karneval der Tiere - Die besten Faschings- und Karnevalslieder __ Kinderliede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52534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Turnpause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740080" cy="5472608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rgbClr val="0070C0"/>
                </a:solidFill>
              </a:rPr>
              <a:t>  </a:t>
            </a:r>
            <a:r>
              <a:rPr lang="en-US" sz="3600" dirty="0" smtClean="0">
                <a:solidFill>
                  <a:srgbClr val="0070C0"/>
                </a:solidFill>
              </a:rPr>
              <a:t>Eins</a:t>
            </a:r>
            <a:r>
              <a:rPr lang="en-US" sz="3600" dirty="0">
                <a:solidFill>
                  <a:srgbClr val="0070C0"/>
                </a:solidFill>
              </a:rPr>
              <a:t>, zwei, drei und vier,</a:t>
            </a:r>
            <a:endParaRPr lang="ru-RU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alle Kinder turnen hier.</a:t>
            </a:r>
            <a:endParaRPr lang="ru-RU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3600" dirty="0">
                <a:solidFill>
                  <a:srgbClr val="0070C0"/>
                </a:solidFill>
              </a:rPr>
              <a:t> </a:t>
            </a:r>
            <a:r>
              <a:rPr lang="ru-RU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smtClean="0">
                <a:solidFill>
                  <a:srgbClr val="0070C0"/>
                </a:solidFill>
              </a:rPr>
              <a:t>Nach </a:t>
            </a:r>
            <a:r>
              <a:rPr lang="en-US" sz="3600" dirty="0">
                <a:solidFill>
                  <a:srgbClr val="0070C0"/>
                </a:solidFill>
              </a:rPr>
              <a:t>vorne, nach hinten,</a:t>
            </a:r>
            <a:endParaRPr lang="ru-RU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3600" dirty="0">
                <a:solidFill>
                  <a:srgbClr val="0070C0"/>
                </a:solidFill>
              </a:rPr>
              <a:t> 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Nach links und nach rechts</a:t>
            </a:r>
            <a:endParaRPr lang="ru-RU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3600" dirty="0">
                <a:solidFill>
                  <a:srgbClr val="0070C0"/>
                </a:solidFill>
              </a:rPr>
              <a:t> </a:t>
            </a:r>
            <a:r>
              <a:rPr lang="ru-RU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smtClean="0">
                <a:solidFill>
                  <a:srgbClr val="0070C0"/>
                </a:solidFill>
              </a:rPr>
              <a:t>Eins</a:t>
            </a:r>
            <a:r>
              <a:rPr lang="en-US" sz="3600" dirty="0">
                <a:solidFill>
                  <a:srgbClr val="0070C0"/>
                </a:solidFill>
              </a:rPr>
              <a:t>, zwei, drei und vier,</a:t>
            </a:r>
            <a:endParaRPr lang="ru-RU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3600" dirty="0">
                <a:solidFill>
                  <a:srgbClr val="0070C0"/>
                </a:solidFill>
              </a:rPr>
              <a:t> </a:t>
            </a:r>
            <a:r>
              <a:rPr lang="ru-RU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smtClean="0">
                <a:solidFill>
                  <a:srgbClr val="0070C0"/>
                </a:solidFill>
              </a:rPr>
              <a:t>alle </a:t>
            </a:r>
            <a:r>
              <a:rPr lang="en-US" sz="3600" dirty="0">
                <a:solidFill>
                  <a:srgbClr val="0070C0"/>
                </a:solidFill>
              </a:rPr>
              <a:t>Kinder springen hier.</a:t>
            </a:r>
            <a:endParaRPr lang="ru-RU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3600" dirty="0">
                <a:solidFill>
                  <a:srgbClr val="0070C0"/>
                </a:solidFill>
              </a:rPr>
              <a:t> </a:t>
            </a:r>
            <a:r>
              <a:rPr lang="ru-RU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smtClean="0">
                <a:solidFill>
                  <a:srgbClr val="0070C0"/>
                </a:solidFill>
              </a:rPr>
              <a:t>Nach </a:t>
            </a:r>
            <a:r>
              <a:rPr lang="en-US" sz="3600" dirty="0">
                <a:solidFill>
                  <a:srgbClr val="0070C0"/>
                </a:solidFill>
              </a:rPr>
              <a:t>vorne, nach hinten,</a:t>
            </a:r>
            <a:endParaRPr lang="ru-RU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3600" dirty="0">
                <a:solidFill>
                  <a:srgbClr val="0070C0"/>
                </a:solidFill>
              </a:rPr>
              <a:t> </a:t>
            </a:r>
            <a:r>
              <a:rPr lang="ru-RU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smtClean="0">
                <a:solidFill>
                  <a:srgbClr val="0070C0"/>
                </a:solidFill>
              </a:rPr>
              <a:t>nach </a:t>
            </a:r>
            <a:r>
              <a:rPr lang="en-US" sz="3600" dirty="0">
                <a:solidFill>
                  <a:srgbClr val="0070C0"/>
                </a:solidFill>
              </a:rPr>
              <a:t>links und nach rechts</a:t>
            </a:r>
            <a:endParaRPr lang="ru-RU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386600"/>
            <a:ext cx="2699792" cy="147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438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>
              <a:spcAft>
                <a:spcPts val="0"/>
              </a:spcAft>
              <a:buClr>
                <a:srgbClr val="F0A22E"/>
              </a:buClr>
              <a:buNone/>
              <a:defRPr/>
            </a:pPr>
            <a:r>
              <a:rPr lang="de-DE" sz="4400" dirty="0" smtClean="0">
                <a:solidFill>
                  <a:srgbClr val="0070C0"/>
                </a:solidFill>
                <a:latin typeface="Franklin Gothic Medium"/>
              </a:rPr>
              <a:t>Wer ist das?</a:t>
            </a:r>
            <a:endParaRPr lang="ru-RU" sz="4400" dirty="0">
              <a:solidFill>
                <a:srgbClr val="0070C0"/>
              </a:solidFill>
              <a:latin typeface="Franklin Gothic Medium"/>
            </a:endParaRPr>
          </a:p>
          <a:p>
            <a:pPr lvl="0" fontAlgn="auto">
              <a:spcAft>
                <a:spcPts val="0"/>
              </a:spcAft>
              <a:buClr>
                <a:srgbClr val="F0A22E"/>
              </a:buClr>
              <a:buNone/>
              <a:defRPr/>
            </a:pPr>
            <a:r>
              <a:rPr lang="de-DE" sz="4400" dirty="0">
                <a:solidFill>
                  <a:srgbClr val="0070C0"/>
                </a:solidFill>
                <a:latin typeface="Franklin Gothic Medium"/>
              </a:rPr>
              <a:t>Wie ist das Tier?</a:t>
            </a:r>
            <a:endParaRPr lang="ru-RU" sz="4400" dirty="0">
              <a:solidFill>
                <a:srgbClr val="0070C0"/>
              </a:solidFill>
              <a:latin typeface="Franklin Gothic Medium"/>
            </a:endParaRPr>
          </a:p>
          <a:p>
            <a:pPr lvl="0" fontAlgn="auto">
              <a:spcAft>
                <a:spcPts val="0"/>
              </a:spcAft>
              <a:buClr>
                <a:srgbClr val="F0A22E"/>
              </a:buClr>
              <a:buNone/>
              <a:defRPr/>
            </a:pPr>
            <a:r>
              <a:rPr lang="de-DE" sz="4400" dirty="0">
                <a:solidFill>
                  <a:srgbClr val="0070C0"/>
                </a:solidFill>
                <a:latin typeface="Franklin Gothic Medium"/>
              </a:rPr>
              <a:t>Was frisst es? </a:t>
            </a:r>
            <a:r>
              <a:rPr lang="ru-RU" sz="4400" dirty="0" smtClean="0">
                <a:solidFill>
                  <a:srgbClr val="0070C0"/>
                </a:solidFill>
                <a:latin typeface="Franklin Gothic Medium"/>
              </a:rPr>
              <a:t>                            </a:t>
            </a:r>
            <a:endParaRPr lang="ru-RU" sz="4400" dirty="0">
              <a:solidFill>
                <a:srgbClr val="0070C0"/>
              </a:solidFill>
              <a:latin typeface="Franklin Gothic Medium"/>
            </a:endParaRPr>
          </a:p>
          <a:p>
            <a:pPr lvl="0" fontAlgn="auto">
              <a:spcAft>
                <a:spcPts val="0"/>
              </a:spcAft>
              <a:buClr>
                <a:srgbClr val="F0A22E"/>
              </a:buClr>
              <a:buNone/>
              <a:defRPr/>
            </a:pPr>
            <a:r>
              <a:rPr lang="de-DE" sz="4400" dirty="0">
                <a:solidFill>
                  <a:srgbClr val="0070C0"/>
                </a:solidFill>
                <a:latin typeface="Franklin Gothic Medium"/>
              </a:rPr>
              <a:t>Was kann das Tier machen? </a:t>
            </a:r>
          </a:p>
          <a:p>
            <a:pPr marL="0" indent="0">
              <a:buNone/>
            </a:pPr>
            <a:endParaRPr lang="ru-RU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55650"/>
            <a:ext cx="2778880" cy="310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53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/>
              </a:rPr>
              <a:t>Spiel </a:t>
            </a:r>
            <a:r>
              <a:rPr lang="uk-UA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/>
              </a:rPr>
              <a:t>«</a:t>
            </a:r>
            <a:r>
              <a:rPr lang="en-US" sz="40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/>
              </a:rPr>
              <a:t>Bekanntschaft</a:t>
            </a:r>
            <a:r>
              <a:rPr lang="uk-UA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/>
              </a:rPr>
              <a:t>»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 bin …</a:t>
            </a:r>
          </a:p>
          <a:p>
            <a:pPr marL="0" indent="0">
              <a:buNone/>
            </a:pP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 bin …</a:t>
            </a:r>
          </a:p>
          <a:p>
            <a:pPr marL="0" indent="0">
              <a:buNone/>
            </a:pP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 fresse …</a:t>
            </a:r>
          </a:p>
          <a:p>
            <a:pPr marL="0" indent="0">
              <a:buNone/>
            </a:pP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 kann …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" name="Picture 11" descr="клоунские кукл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040" y="4149080"/>
            <a:ext cx="4357315" cy="2841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785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1816</TotalTime>
  <Words>218</Words>
  <Application>Microsoft Office PowerPoint</Application>
  <PresentationFormat>Экран (4:3)</PresentationFormat>
  <Paragraphs>61</Paragraphs>
  <Slides>10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Трек</vt:lpstr>
      <vt:lpstr>Презентация PowerPoint</vt:lpstr>
      <vt:lpstr>Mundgymnastik</vt:lpstr>
      <vt:lpstr>Wie kann ein Tier sein?</vt:lpstr>
      <vt:lpstr>Kettenspiel «Mein Lieblingstier» </vt:lpstr>
      <vt:lpstr>                    Wie heißt das Wort?</vt:lpstr>
      <vt:lpstr>    </vt:lpstr>
      <vt:lpstr>Turnpause</vt:lpstr>
      <vt:lpstr>Презентация PowerPoint</vt:lpstr>
      <vt:lpstr>Spiel «Bekanntschaft»</vt:lpstr>
      <vt:lpstr>                       Hausaufgabe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Саша</dc:creator>
  <cp:lastModifiedBy>Саша</cp:lastModifiedBy>
  <cp:revision>126</cp:revision>
  <dcterms:modified xsi:type="dcterms:W3CDTF">2017-03-05T19:27:09Z</dcterms:modified>
</cp:coreProperties>
</file>