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80" r:id="rId8"/>
    <p:sldId id="263" r:id="rId9"/>
    <p:sldId id="266" r:id="rId10"/>
    <p:sldId id="274" r:id="rId11"/>
    <p:sldId id="268" r:id="rId12"/>
    <p:sldId id="275" r:id="rId13"/>
    <p:sldId id="281" r:id="rId14"/>
    <p:sldId id="276" r:id="rId15"/>
    <p:sldId id="282" r:id="rId16"/>
    <p:sldId id="271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3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1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1332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33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3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3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CCB58E-8F8E-4815-A6B7-0676CCCA153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6C95F-232B-48CA-8A56-A03F331DBF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3DAE9-4F55-45E2-9969-FD19F8187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7DB98C-3F58-4AC3-AD31-1DB121A92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9885-3F4B-417B-9ED9-B9CFB9FB2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2796B-0E4C-4AF6-BF3E-D1A5C6432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198D-8E0E-4F84-B5BC-675946F9EA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2E906-A874-43D9-917E-DCC2815A1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4994D-CFC7-41D2-84FD-8A78EFC1F0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7AD4-40C3-47B8-803D-8CE3F8CED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A1EA7-1725-4A48-BDCD-D33F8FA5EC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908FC-BD82-432B-9E21-374F6B423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2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122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2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BB1310-1684-4268-B8CF-58D8E4FD15B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1799803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ПОЗАКЛАСНА РОБОТА З ІСТОРІЇ ТА ПРАВОЗНАВСТВА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565400"/>
            <a:ext cx="8640960" cy="3073400"/>
          </a:xfrm>
        </p:spPr>
        <p:txBody>
          <a:bodyPr/>
          <a:lstStyle/>
          <a:p>
            <a:pPr algn="r"/>
            <a:r>
              <a:rPr lang="ru-RU" sz="2400" b="1" i="1" dirty="0" smtClean="0"/>
              <a:t>З </a:t>
            </a:r>
            <a:r>
              <a:rPr lang="ru-RU" sz="2400" b="1" i="1" dirty="0" err="1" smtClean="0"/>
              <a:t>педагогічного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досвіду</a:t>
            </a:r>
            <a:r>
              <a:rPr lang="ru-RU" sz="2400" b="1" i="1" dirty="0" smtClean="0"/>
              <a:t>  </a:t>
            </a:r>
          </a:p>
          <a:p>
            <a:pPr algn="r"/>
            <a:r>
              <a:rPr lang="ru-RU" sz="2400" b="1" i="1" dirty="0" err="1" smtClean="0"/>
              <a:t>вчителя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історії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правознавства</a:t>
            </a:r>
            <a:r>
              <a:rPr lang="ru-RU" sz="2400" b="1" i="1" dirty="0" smtClean="0"/>
              <a:t> </a:t>
            </a:r>
          </a:p>
          <a:p>
            <a:pPr algn="r"/>
            <a:r>
              <a:rPr lang="ru-RU" sz="2400" b="1" i="1" dirty="0" err="1" smtClean="0"/>
              <a:t>гімназії</a:t>
            </a:r>
            <a:r>
              <a:rPr lang="ru-RU" sz="2400" b="1" i="1" dirty="0" smtClean="0"/>
              <a:t> № 283 ІІ-ІІІ </a:t>
            </a:r>
            <a:r>
              <a:rPr lang="ru-RU" sz="2400" b="1" i="1" dirty="0" err="1" smtClean="0"/>
              <a:t>ступенів</a:t>
            </a:r>
            <a:r>
              <a:rPr lang="ru-RU" sz="2400" b="1" i="1" dirty="0" smtClean="0"/>
              <a:t> </a:t>
            </a:r>
          </a:p>
          <a:p>
            <a:pPr algn="r"/>
            <a:r>
              <a:rPr lang="ru-RU" sz="2400" b="1" i="1" dirty="0" err="1" smtClean="0"/>
              <a:t>Деснянського</a:t>
            </a:r>
            <a:r>
              <a:rPr lang="ru-RU" sz="2400" b="1" i="1" dirty="0" smtClean="0"/>
              <a:t> району м. </a:t>
            </a:r>
            <a:r>
              <a:rPr lang="ru-RU" sz="2400" b="1" i="1" dirty="0" err="1" smtClean="0"/>
              <a:t>Києва</a:t>
            </a:r>
            <a:endParaRPr lang="ru-RU" sz="2400" b="1" i="1" dirty="0" smtClean="0"/>
          </a:p>
          <a:p>
            <a:pPr algn="r"/>
            <a:r>
              <a:rPr lang="ru-RU" sz="2400" b="1" i="1" dirty="0" err="1" smtClean="0"/>
              <a:t>Усатої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Борисівни</a:t>
            </a:r>
            <a:endParaRPr lang="ru-RU" sz="2400" b="1" i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Київ</a:t>
            </a:r>
            <a:r>
              <a:rPr lang="ru-RU" b="1" dirty="0" smtClean="0"/>
              <a:t> - 2017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14.04.16 Виховна\10Б\DSC_1680.JPG"/>
          <p:cNvPicPr>
            <a:picLocks noChangeAspect="1" noChangeArrowheads="1"/>
          </p:cNvPicPr>
          <p:nvPr/>
        </p:nvPicPr>
        <p:blipFill>
          <a:blip r:embed="rId2" cstate="print"/>
          <a:srcRect l="9273" t="8750" r="15884" b="15241"/>
          <a:stretch>
            <a:fillRect/>
          </a:stretch>
        </p:blipFill>
        <p:spPr bwMode="auto">
          <a:xfrm>
            <a:off x="4860032" y="3976387"/>
            <a:ext cx="4283968" cy="28816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ПОЗАКЛАСНА РОБОТА З ІСТОРІЇ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512168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/>
              <a:t>10 клас, історія України</a:t>
            </a:r>
          </a:p>
          <a:p>
            <a:pPr algn="ctr">
              <a:buNone/>
            </a:pPr>
            <a:r>
              <a:rPr lang="uk-UA" dirty="0" smtClean="0"/>
              <a:t>Тема позакласного заходу: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“Січові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стрільці, Майдан – Герої, що стояли за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Україну”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4" name="Picture 2" descr="C:\Users\1\Pictures\14.04.16 Виховна\Новая папка\DSC_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95968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C:\Users\1\Pictures\14.04.16 Виховна\Новая папка\DSC_1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09"/>
          <a:stretch>
            <a:fillRect/>
          </a:stretch>
        </p:blipFill>
        <p:spPr bwMode="auto">
          <a:xfrm>
            <a:off x="0" y="3140968"/>
            <a:ext cx="5876966" cy="3717032"/>
          </a:xfrm>
          <a:prstGeom prst="rect">
            <a:avLst/>
          </a:prstGeom>
          <a:noFill/>
        </p:spPr>
      </p:pic>
      <p:pic>
        <p:nvPicPr>
          <p:cNvPr id="37891" name="Picture 3" descr="C:\Users\1\Pictures\14.04.16 Виховна\Новая папка\DSC_1824.JPG"/>
          <p:cNvPicPr>
            <a:picLocks noChangeAspect="1" noChangeArrowheads="1"/>
          </p:cNvPicPr>
          <p:nvPr/>
        </p:nvPicPr>
        <p:blipFill>
          <a:blip r:embed="rId3" cstate="print"/>
          <a:srcRect t="15002"/>
          <a:stretch>
            <a:fillRect/>
          </a:stretch>
        </p:blipFill>
        <p:spPr bwMode="auto">
          <a:xfrm>
            <a:off x="3563888" y="-1"/>
            <a:ext cx="5580112" cy="3141449"/>
          </a:xfrm>
          <a:prstGeom prst="rect">
            <a:avLst/>
          </a:prstGeom>
          <a:noFill/>
        </p:spPr>
      </p:pic>
      <p:pic>
        <p:nvPicPr>
          <p:cNvPr id="3074" name="Picture 2" descr="C:\Users\1\Pictures\14.04.16 Виховна\8Б, 8Г\DSC_1735.JPG"/>
          <p:cNvPicPr>
            <a:picLocks noChangeAspect="1" noChangeArrowheads="1"/>
          </p:cNvPicPr>
          <p:nvPr/>
        </p:nvPicPr>
        <p:blipFill>
          <a:blip r:embed="rId4" cstate="print"/>
          <a:srcRect l="16570" r="16537" b="15991"/>
          <a:stretch>
            <a:fillRect/>
          </a:stretch>
        </p:blipFill>
        <p:spPr bwMode="auto">
          <a:xfrm>
            <a:off x="0" y="188640"/>
            <a:ext cx="3635896" cy="3024336"/>
          </a:xfrm>
          <a:prstGeom prst="rect">
            <a:avLst/>
          </a:prstGeom>
          <a:noFill/>
        </p:spPr>
      </p:pic>
      <p:pic>
        <p:nvPicPr>
          <p:cNvPr id="3075" name="Picture 3" descr="C:\Users\1\Pictures\14.04.16 Виховна\10Г\DSC_1578.JPG"/>
          <p:cNvPicPr>
            <a:picLocks noChangeAspect="1" noChangeArrowheads="1"/>
          </p:cNvPicPr>
          <p:nvPr/>
        </p:nvPicPr>
        <p:blipFill>
          <a:blip r:embed="rId5" cstate="print"/>
          <a:srcRect l="9274" t="4000" r="20511" b="7990"/>
          <a:stretch>
            <a:fillRect/>
          </a:stretch>
        </p:blipFill>
        <p:spPr bwMode="auto">
          <a:xfrm>
            <a:off x="5327576" y="3689648"/>
            <a:ext cx="381642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Pictures\Крок до зірок 10 клас\Крок до зірок 10 клас\Презентація 10х\10 Б\DSC_0296.JPG"/>
          <p:cNvPicPr>
            <a:picLocks noChangeAspect="1" noChangeArrowheads="1"/>
          </p:cNvPicPr>
          <p:nvPr/>
        </p:nvPicPr>
        <p:blipFill>
          <a:blip r:embed="rId2" cstate="print"/>
          <a:srcRect l="27676" t="6034" r="18078" b="27292"/>
          <a:stretch>
            <a:fillRect/>
          </a:stretch>
        </p:blipFill>
        <p:spPr bwMode="auto">
          <a:xfrm>
            <a:off x="5464391" y="3854238"/>
            <a:ext cx="3679609" cy="30037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ПОЗАКЛАСНА РОБОТА З ПРАВОЗНАВСТВА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/>
              <a:t>10 клас, правознавство</a:t>
            </a:r>
          </a:p>
          <a:p>
            <a:pPr algn="ctr">
              <a:buNone/>
            </a:pPr>
            <a:r>
              <a:rPr lang="uk-UA" dirty="0" smtClean="0"/>
              <a:t>Тема позакласного заходу: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“Відповідальність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Україну починається з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мене”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4" name="Picture 2" descr="C:\Users\1\Pictures\Крок до зірок 10 клас\Крок до зірок 10 клас\Презентація 10х\10 Б\DSC_0224.JPG"/>
          <p:cNvPicPr>
            <a:picLocks noChangeAspect="1" noChangeArrowheads="1"/>
          </p:cNvPicPr>
          <p:nvPr/>
        </p:nvPicPr>
        <p:blipFill>
          <a:blip r:embed="rId3" cstate="print"/>
          <a:srcRect t="4509" b="17009"/>
          <a:stretch>
            <a:fillRect/>
          </a:stretch>
        </p:blipFill>
        <p:spPr bwMode="auto">
          <a:xfrm>
            <a:off x="0" y="3861048"/>
            <a:ext cx="574942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1\Desktop\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85416" cy="602128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Pictures\Конкурсы и грамоты\20151209_154944.jpg"/>
          <p:cNvPicPr>
            <a:picLocks noChangeAspect="1" noChangeArrowheads="1"/>
          </p:cNvPicPr>
          <p:nvPr/>
        </p:nvPicPr>
        <p:blipFill>
          <a:blip r:embed="rId2" cstate="print"/>
          <a:srcRect l="19400" t="26731" r="33986"/>
          <a:stretch>
            <a:fillRect/>
          </a:stretch>
        </p:blipFill>
        <p:spPr bwMode="auto">
          <a:xfrm>
            <a:off x="5508104" y="3429000"/>
            <a:ext cx="3635896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ПОЗАКЛАСНА РОБОТА З ПРАВОЗНАВСТВА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10 клас, правознавство</a:t>
            </a:r>
          </a:p>
          <a:p>
            <a:pPr algn="ctr">
              <a:buNone/>
            </a:pPr>
            <a:r>
              <a:rPr lang="uk-UA" dirty="0" smtClean="0"/>
              <a:t>Інтелектуальний турнір </a:t>
            </a:r>
          </a:p>
          <a:p>
            <a:pPr algn="ctr">
              <a:buNone/>
            </a:pPr>
            <a:r>
              <a:rPr lang="uk-UA" b="1" dirty="0" err="1" smtClean="0"/>
              <a:t>“Ерудити</a:t>
            </a:r>
            <a:r>
              <a:rPr lang="uk-UA" b="1" dirty="0" smtClean="0"/>
              <a:t> </a:t>
            </a:r>
            <a:r>
              <a:rPr lang="uk-UA" b="1" dirty="0" err="1" smtClean="0"/>
              <a:t>правознавства”</a:t>
            </a:r>
            <a:endParaRPr lang="uk-UA" b="1" dirty="0" smtClean="0"/>
          </a:p>
          <a:p>
            <a:endParaRPr lang="uk-UA" dirty="0"/>
          </a:p>
        </p:txBody>
      </p:sp>
      <p:pic>
        <p:nvPicPr>
          <p:cNvPr id="4" name="Picture 2" descr="C:\Users\1\Pictures\Конкурсы и грамоты\20151209_152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59498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 descr="C:\Users\1\Pictures\Конкурсы и грамоты\20151210_091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79984" y="1379984"/>
            <a:ext cx="6899920" cy="4139952"/>
          </a:xfrm>
          <a:prstGeom prst="rect">
            <a:avLst/>
          </a:prstGeom>
          <a:noFill/>
        </p:spPr>
      </p:pic>
      <p:pic>
        <p:nvPicPr>
          <p:cNvPr id="3074" name="Picture 2" descr="C:\Users\1\Pictures\Конкурсы и грамоты\20151210_0915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57601" y="1371600"/>
            <a:ext cx="6858000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ПОЗАКЛАСНА РОБОТА З ПРАВОЗНАВСТВА</a:t>
            </a:r>
            <a:endParaRPr lang="uk-UA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ПІЛОТНИЙ ПРОЕКТ “ОМБУДСМЕН”</a:t>
            </a:r>
          </a:p>
          <a:p>
            <a:pPr algn="ctr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C:\Users\1\Pictures\Конкурсы и грамоты\P166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505" y="2276872"/>
            <a:ext cx="610852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275856" cy="2437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5" descr="C:\Users\1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60" t="6458"/>
          <a:stretch>
            <a:fillRect/>
          </a:stretch>
        </p:blipFill>
        <p:spPr bwMode="auto">
          <a:xfrm>
            <a:off x="0" y="2708920"/>
            <a:ext cx="6166320" cy="3212976"/>
          </a:xfrm>
          <a:prstGeom prst="rect">
            <a:avLst/>
          </a:prstGeom>
          <a:noFill/>
        </p:spPr>
      </p:pic>
      <p:pic>
        <p:nvPicPr>
          <p:cNvPr id="7170" name="Picture 2" descr="C:\Users\1\Desktop\99.jpg"/>
          <p:cNvPicPr>
            <a:picLocks noChangeAspect="1" noChangeArrowheads="1"/>
          </p:cNvPicPr>
          <p:nvPr/>
        </p:nvPicPr>
        <p:blipFill>
          <a:blip r:embed="rId4" cstate="print"/>
          <a:srcRect l="7372" b="14424"/>
          <a:stretch>
            <a:fillRect/>
          </a:stretch>
        </p:blipFill>
        <p:spPr bwMode="auto">
          <a:xfrm>
            <a:off x="3230042" y="0"/>
            <a:ext cx="5913958" cy="2672134"/>
          </a:xfrm>
          <a:prstGeom prst="rect">
            <a:avLst/>
          </a:prstGeom>
          <a:noFill/>
        </p:spPr>
      </p:pic>
      <p:pic>
        <p:nvPicPr>
          <p:cNvPr id="4098" name="Picture 2" descr="C:\Users\1\Pictures\Конкурсы и грамоты\20151210_091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538000"/>
            <a:ext cx="3059832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 descr="C:\Users\1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3024336" cy="2277691"/>
          </a:xfrm>
          <a:prstGeom prst="rect">
            <a:avLst/>
          </a:prstGeom>
          <a:noFill/>
        </p:spPr>
      </p:pic>
      <p:pic>
        <p:nvPicPr>
          <p:cNvPr id="5" name="Picture 4" descr="C:\Users\1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066758" cy="2276872"/>
          </a:xfrm>
          <a:prstGeom prst="rect">
            <a:avLst/>
          </a:prstGeom>
          <a:noFill/>
        </p:spPr>
      </p:pic>
      <p:pic>
        <p:nvPicPr>
          <p:cNvPr id="6148" name="Picture 4" descr="C:\Users\1\Pictures\image-0-02-05-e6dc57f1e707c7122ca6a4f25dd1ec6ec02e6f911f58ea28efb1c9b86fc690bd-V.jpg"/>
          <p:cNvPicPr>
            <a:picLocks noChangeAspect="1" noChangeArrowheads="1"/>
          </p:cNvPicPr>
          <p:nvPr/>
        </p:nvPicPr>
        <p:blipFill>
          <a:blip r:embed="rId4" cstate="print"/>
          <a:srcRect t="20003" r="20304" b="3323"/>
          <a:stretch>
            <a:fillRect/>
          </a:stretch>
        </p:blipFill>
        <p:spPr bwMode="auto">
          <a:xfrm>
            <a:off x="1" y="2348880"/>
            <a:ext cx="5189272" cy="2808312"/>
          </a:xfrm>
          <a:prstGeom prst="rect">
            <a:avLst/>
          </a:prstGeom>
          <a:noFill/>
        </p:spPr>
      </p:pic>
      <p:pic>
        <p:nvPicPr>
          <p:cNvPr id="6147" name="Picture 3" descr="C:\Users\1\Pictures\image-0-02-05-ebb75b1a38166e8e0b0d03756029919bb0c976fe7e25e3f5c2e12c0a1a1553e3-V.jpg"/>
          <p:cNvPicPr>
            <a:picLocks noChangeAspect="1" noChangeArrowheads="1"/>
          </p:cNvPicPr>
          <p:nvPr/>
        </p:nvPicPr>
        <p:blipFill>
          <a:blip r:embed="rId5" cstate="print"/>
          <a:srcRect l="23592" t="13958" r="20152"/>
          <a:stretch>
            <a:fillRect/>
          </a:stretch>
        </p:blipFill>
        <p:spPr bwMode="auto">
          <a:xfrm>
            <a:off x="5158312" y="3429000"/>
            <a:ext cx="398568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1\Desktop\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91513" cy="5505450"/>
          </a:xfrm>
        </p:spPr>
        <p:txBody>
          <a:bodyPr/>
          <a:lstStyle/>
          <a:p>
            <a:pPr algn="just"/>
            <a:r>
              <a:rPr lang="uk-UA" sz="3200" b="1" dirty="0"/>
              <a:t>Позакласна робота</a:t>
            </a:r>
            <a:r>
              <a:rPr lang="uk-UA" sz="3200" dirty="0"/>
              <a:t> – складова частина навчально-виховної роботи, організовані й цілеспрямовані заняття з групою чи всіма учнями, які проводяться в позаурочний час для розширення знань, умінь і навичок, розвитку самостійності індивідуальних здібностей і схильностей учнів, а також задоволення їхніх інтересів і забезпечення розумового </a:t>
            </a:r>
            <a:r>
              <a:rPr lang="uk-UA" sz="3200" dirty="0" smtClean="0"/>
              <a:t>відпочинку.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Основні форми позакласної роботи</a:t>
            </a:r>
            <a:endParaRPr lang="ru-RU" sz="400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b="1" dirty="0"/>
              <a:t>Масові: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Екскурсії;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 smtClean="0"/>
              <a:t>Вікторини;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 smtClean="0"/>
              <a:t>Конференції;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 smtClean="0"/>
              <a:t>Вечори;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 smtClean="0"/>
              <a:t>Олімпіади;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Експедиції, </a:t>
            </a:r>
            <a:r>
              <a:rPr lang="uk-UA" sz="2400" dirty="0" smtClean="0"/>
              <a:t>походи;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 smtClean="0"/>
              <a:t>Зустрічі;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Краєзнавчі </a:t>
            </a:r>
            <a:r>
              <a:rPr lang="uk-UA" sz="2400" dirty="0" smtClean="0"/>
              <a:t>ігри;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Створення музеїв, </a:t>
            </a:r>
            <a:r>
              <a:rPr lang="uk-UA" sz="2400" dirty="0" smtClean="0"/>
              <a:t>куточків;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Позакласне </a:t>
            </a:r>
            <a:r>
              <a:rPr lang="uk-UA" sz="2400" dirty="0" smtClean="0"/>
              <a:t>читання.</a:t>
            </a:r>
            <a:endParaRPr lang="ru-RU" sz="2400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06104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b="1" dirty="0"/>
              <a:t>Групові: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Гурток;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Краєзнавче </a:t>
            </a:r>
            <a:r>
              <a:rPr lang="uk-UA" sz="2400" dirty="0" smtClean="0"/>
              <a:t>товариство;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 smtClean="0"/>
              <a:t>Лекторій;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Видання рукописних </a:t>
            </a:r>
            <a:r>
              <a:rPr lang="uk-UA" sz="2400" dirty="0" smtClean="0"/>
              <a:t>журналів;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Випуск </a:t>
            </a:r>
            <a:r>
              <a:rPr lang="uk-UA" sz="2400" dirty="0" smtClean="0"/>
              <a:t>стінгазет;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Випуск краєзнавчих </a:t>
            </a:r>
            <a:r>
              <a:rPr lang="uk-UA" sz="2400" dirty="0" smtClean="0"/>
              <a:t>бюлетенів;</a:t>
            </a:r>
            <a:endParaRPr lang="uk-UA" sz="2400" dirty="0"/>
          </a:p>
          <a:p>
            <a:pPr>
              <a:lnSpc>
                <a:spcPct val="80000"/>
              </a:lnSpc>
            </a:pPr>
            <a:r>
              <a:rPr lang="uk-UA" sz="2400" dirty="0"/>
              <a:t>Випуск </a:t>
            </a:r>
            <a:r>
              <a:rPr lang="uk-UA" sz="2400" dirty="0" smtClean="0"/>
              <a:t>краєзнавчих кінофільмів.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Індивідуальні форми позакласної роботи</a:t>
            </a:r>
            <a:endParaRPr lang="ru-RU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/>
              <a:t>Читання літератури з історії рідного </a:t>
            </a:r>
            <a:r>
              <a:rPr lang="uk-UA" sz="2800" dirty="0" smtClean="0"/>
              <a:t>краю;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Робота з документами в архіві, </a:t>
            </a:r>
            <a:r>
              <a:rPr lang="uk-UA" sz="2800" dirty="0" smtClean="0"/>
              <a:t>музеї;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Підготовка рефератів, </a:t>
            </a:r>
            <a:r>
              <a:rPr lang="uk-UA" sz="2800" dirty="0" smtClean="0"/>
              <a:t>доповідей;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Записи </a:t>
            </a:r>
            <a:r>
              <a:rPr lang="uk-UA" sz="2800" dirty="0" smtClean="0"/>
              <a:t>спогадів;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Опис </a:t>
            </a:r>
            <a:r>
              <a:rPr lang="uk-UA" sz="2800" dirty="0" err="1"/>
              <a:t>пам</a:t>
            </a:r>
            <a:r>
              <a:rPr lang="uk-UA" sz="2800" dirty="0" err="1">
                <a:cs typeface="Arial" charset="0"/>
              </a:rPr>
              <a:t>′</a:t>
            </a:r>
            <a:r>
              <a:rPr lang="uk-UA" sz="2800" dirty="0" err="1"/>
              <a:t>яток</a:t>
            </a:r>
            <a:r>
              <a:rPr lang="uk-UA" sz="2800" dirty="0"/>
              <a:t> історії та </a:t>
            </a:r>
            <a:r>
              <a:rPr lang="uk-UA" sz="2800" dirty="0" smtClean="0"/>
              <a:t>культури;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Спостереження за життям і побутом </a:t>
            </a:r>
            <a:r>
              <a:rPr lang="uk-UA" sz="2800" dirty="0" smtClean="0"/>
              <a:t>людей;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Виготовлення </a:t>
            </a:r>
            <a:r>
              <a:rPr lang="uk-UA" sz="2800" dirty="0" smtClean="0"/>
              <a:t>наочності;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Вивчення історичних </a:t>
            </a:r>
            <a:r>
              <a:rPr lang="uk-UA" sz="2800" dirty="0" smtClean="0"/>
              <a:t>карт;</a:t>
            </a: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Виконання пізнавальних </a:t>
            </a:r>
            <a:r>
              <a:rPr lang="uk-UA" sz="2800" dirty="0" smtClean="0"/>
              <a:t>завдань.</a:t>
            </a:r>
            <a:endParaRPr lang="uk-UA" sz="2800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solidFill>
                  <a:srgbClr val="FF0000"/>
                </a:solidFill>
              </a:rPr>
              <a:t>ПОЗАКЛАСНА РОБОТА З ІСТОРІЇ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16024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/>
              <a:t>11 клас, історія України, всесвітня історія</a:t>
            </a:r>
          </a:p>
          <a:p>
            <a:pPr algn="ctr">
              <a:buNone/>
            </a:pPr>
            <a:r>
              <a:rPr lang="uk-UA" dirty="0" smtClean="0"/>
              <a:t>Тема позакласного заходу: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“Трагедія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Бабиного Яру в серці українського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народу”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30726" name="Picture 6" descr="C:\Users\1\Pictures\Бабин Яр\DSC_2304.JPG"/>
          <p:cNvPicPr>
            <a:picLocks noChangeAspect="1" noChangeArrowheads="1"/>
          </p:cNvPicPr>
          <p:nvPr/>
        </p:nvPicPr>
        <p:blipFill>
          <a:blip r:embed="rId2" cstate="print"/>
          <a:srcRect l="7728" r="8367"/>
          <a:stretch>
            <a:fillRect/>
          </a:stretch>
        </p:blipFill>
        <p:spPr bwMode="auto">
          <a:xfrm>
            <a:off x="4932040" y="3533138"/>
            <a:ext cx="4211960" cy="3324862"/>
          </a:xfrm>
          <a:prstGeom prst="rect">
            <a:avLst/>
          </a:prstGeom>
          <a:noFill/>
        </p:spPr>
      </p:pic>
      <p:pic>
        <p:nvPicPr>
          <p:cNvPr id="1026" name="Picture 2" descr="C:\Users\1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51529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C:\Users\1\Pictures\Бабин Яр\DSC_2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97" t="9001" r="12488"/>
          <a:stretch>
            <a:fillRect/>
          </a:stretch>
        </p:blipFill>
        <p:spPr bwMode="auto">
          <a:xfrm>
            <a:off x="0" y="0"/>
            <a:ext cx="3491880" cy="3005928"/>
          </a:xfrm>
          <a:prstGeom prst="rect">
            <a:avLst/>
          </a:prstGeom>
          <a:noFill/>
        </p:spPr>
      </p:pic>
      <p:pic>
        <p:nvPicPr>
          <p:cNvPr id="5" name="Picture 2" descr="C:\Users\1\Pictures\Бабин Яр\DSCF2006.jpg"/>
          <p:cNvPicPr>
            <a:picLocks noChangeAspect="1" noChangeArrowheads="1"/>
          </p:cNvPicPr>
          <p:nvPr/>
        </p:nvPicPr>
        <p:blipFill>
          <a:blip r:embed="rId3" cstate="print"/>
          <a:srcRect l="-1703" b="4641"/>
          <a:stretch>
            <a:fillRect/>
          </a:stretch>
        </p:blipFill>
        <p:spPr bwMode="auto">
          <a:xfrm>
            <a:off x="3347864" y="0"/>
            <a:ext cx="5382728" cy="3789040"/>
          </a:xfrm>
          <a:prstGeom prst="rect">
            <a:avLst/>
          </a:prstGeom>
          <a:noFill/>
        </p:spPr>
      </p:pic>
      <p:pic>
        <p:nvPicPr>
          <p:cNvPr id="31747" name="Picture 3" descr="C:\Users\1\Pictures\Бабин Яр\DSC_2370.JPG"/>
          <p:cNvPicPr>
            <a:picLocks noChangeAspect="1" noChangeArrowheads="1"/>
          </p:cNvPicPr>
          <p:nvPr/>
        </p:nvPicPr>
        <p:blipFill>
          <a:blip r:embed="rId4" cstate="print"/>
          <a:srcRect l="13248" t="10624" r="19407"/>
          <a:stretch>
            <a:fillRect/>
          </a:stretch>
        </p:blipFill>
        <p:spPr bwMode="auto">
          <a:xfrm>
            <a:off x="0" y="3573016"/>
            <a:ext cx="3737134" cy="3284984"/>
          </a:xfrm>
          <a:prstGeom prst="rect">
            <a:avLst/>
          </a:prstGeom>
          <a:noFill/>
        </p:spPr>
      </p:pic>
      <p:pic>
        <p:nvPicPr>
          <p:cNvPr id="6" name="Picture 2" descr="C:\Users\1\Pictures\Бабин Яр\DSCF2005.jpg"/>
          <p:cNvPicPr>
            <a:picLocks noChangeAspect="1" noChangeArrowheads="1"/>
          </p:cNvPicPr>
          <p:nvPr/>
        </p:nvPicPr>
        <p:blipFill>
          <a:blip r:embed="rId5" cstate="print"/>
          <a:srcRect l="2325" t="105" r="4028" b="34124"/>
          <a:stretch>
            <a:fillRect/>
          </a:stretch>
        </p:blipFill>
        <p:spPr bwMode="auto">
          <a:xfrm>
            <a:off x="3596692" y="3933056"/>
            <a:ext cx="554730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1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91300" cy="4229100"/>
          </a:xfrm>
          <a:prstGeom prst="rect">
            <a:avLst/>
          </a:prstGeom>
          <a:noFill/>
        </p:spPr>
      </p:pic>
      <p:pic>
        <p:nvPicPr>
          <p:cNvPr id="1027" name="Picture 3" descr="C:\Users\1\Pictures\Бабин Яр\DSC_2520.JPG"/>
          <p:cNvPicPr>
            <a:picLocks noChangeAspect="1" noChangeArrowheads="1"/>
          </p:cNvPicPr>
          <p:nvPr/>
        </p:nvPicPr>
        <p:blipFill>
          <a:blip r:embed="rId3" cstate="print"/>
          <a:srcRect l="33215" r="11584"/>
          <a:stretch>
            <a:fillRect/>
          </a:stretch>
        </p:blipFill>
        <p:spPr bwMode="auto">
          <a:xfrm>
            <a:off x="5543600" y="2538000"/>
            <a:ext cx="36004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3795" name="Picture 3" descr="C:\Users\1\Pictures\Бабин Яр\DSC_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213"/>
          <a:stretch>
            <a:fillRect/>
          </a:stretch>
        </p:blipFill>
        <p:spPr bwMode="auto">
          <a:xfrm>
            <a:off x="2791617" y="0"/>
            <a:ext cx="6352383" cy="3356992"/>
          </a:xfrm>
          <a:prstGeom prst="rect">
            <a:avLst/>
          </a:prstGeom>
          <a:noFill/>
        </p:spPr>
      </p:pic>
      <p:pic>
        <p:nvPicPr>
          <p:cNvPr id="5" name="Picture 2" descr="C:\Users\1\Pictures\Бабин Яр\DSC_2424.JPG"/>
          <p:cNvPicPr>
            <a:picLocks noChangeAspect="1" noChangeArrowheads="1"/>
          </p:cNvPicPr>
          <p:nvPr/>
        </p:nvPicPr>
        <p:blipFill>
          <a:blip r:embed="rId3" cstate="print"/>
          <a:srcRect t="32703"/>
          <a:stretch>
            <a:fillRect/>
          </a:stretch>
        </p:blipFill>
        <p:spPr bwMode="auto">
          <a:xfrm>
            <a:off x="0" y="3356992"/>
            <a:ext cx="7854556" cy="3501008"/>
          </a:xfrm>
          <a:prstGeom prst="rect">
            <a:avLst/>
          </a:prstGeom>
          <a:noFill/>
        </p:spPr>
      </p:pic>
      <p:pic>
        <p:nvPicPr>
          <p:cNvPr id="7" name="Picture 2" descr="C:\Users\1\Pictures\Бабин Яр\DSCF2001.jpg"/>
          <p:cNvPicPr>
            <a:picLocks noChangeAspect="1" noChangeArrowheads="1"/>
          </p:cNvPicPr>
          <p:nvPr/>
        </p:nvPicPr>
        <p:blipFill>
          <a:blip r:embed="rId4" cstate="print"/>
          <a:srcRect t="22423" b="7103"/>
          <a:stretch>
            <a:fillRect/>
          </a:stretch>
        </p:blipFill>
        <p:spPr bwMode="auto">
          <a:xfrm>
            <a:off x="1619672" y="4869160"/>
            <a:ext cx="34025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\Pictures\Бабин Яр\DSCF2017.jpg"/>
          <p:cNvPicPr>
            <a:picLocks noChangeAspect="1" noChangeArrowheads="1"/>
          </p:cNvPicPr>
          <p:nvPr/>
        </p:nvPicPr>
        <p:blipFill>
          <a:blip r:embed="rId5" cstate="print"/>
          <a:srcRect l="44891" b="5775"/>
          <a:stretch>
            <a:fillRect/>
          </a:stretch>
        </p:blipFill>
        <p:spPr bwMode="auto">
          <a:xfrm>
            <a:off x="0" y="1"/>
            <a:ext cx="2615178" cy="335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1\Pictures\Бабин Яр\DSC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848"/>
          <a:stretch>
            <a:fillRect/>
          </a:stretch>
        </p:blipFill>
        <p:spPr bwMode="auto">
          <a:xfrm>
            <a:off x="0" y="764704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420</TotalTime>
  <Words>281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Вершина горы</vt:lpstr>
      <vt:lpstr>ПОЗАКЛАСНА РОБОТА З ІСТОРІЇ ТА ПРАВОЗНАВСТВА</vt:lpstr>
      <vt:lpstr>Позакласна робота – складова частина навчально-виховної роботи, організовані й цілеспрямовані заняття з групою чи всіма учнями, які проводяться в позаурочний час для розширення знань, умінь і навичок, розвитку самостійності індивідуальних здібностей і схильностей учнів, а також задоволення їхніх інтересів і забезпечення розумового відпочинку.</vt:lpstr>
      <vt:lpstr>Основні форми позакласної роботи</vt:lpstr>
      <vt:lpstr>Індивідуальні форми позакласної роботи</vt:lpstr>
      <vt:lpstr>   ПОЗАКЛАСНА РОБОТА З ІСТОРІЇ</vt:lpstr>
      <vt:lpstr>Слайд 6</vt:lpstr>
      <vt:lpstr>Слайд 7</vt:lpstr>
      <vt:lpstr>Слайд 8</vt:lpstr>
      <vt:lpstr>Слайд 9</vt:lpstr>
      <vt:lpstr>ПОЗАКЛАСНА РОБОТА З ІСТОРІЇ</vt:lpstr>
      <vt:lpstr>Слайд 11</vt:lpstr>
      <vt:lpstr>ПОЗАКЛАСНА РОБОТА З ПРАВОЗНАВСТВА</vt:lpstr>
      <vt:lpstr>Слайд 13</vt:lpstr>
      <vt:lpstr>ПОЗАКЛАСНА РОБОТА З ПРАВОЗНАВСТВА</vt:lpstr>
      <vt:lpstr>Слайд 15</vt:lpstr>
      <vt:lpstr>ПОЗАКЛАСНА РОБОТА З ПРАВОЗНАВСТВА</vt:lpstr>
      <vt:lpstr>Слайд 17</vt:lpstr>
      <vt:lpstr>Слайд 18</vt:lpstr>
      <vt:lpstr>Слайд 19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Позакласна робота з історії</dc:title>
  <dc:creator>Катя Голуб</dc:creator>
  <cp:lastModifiedBy>1</cp:lastModifiedBy>
  <cp:revision>33</cp:revision>
  <dcterms:created xsi:type="dcterms:W3CDTF">2013-02-06T17:22:03Z</dcterms:created>
  <dcterms:modified xsi:type="dcterms:W3CDTF">2017-01-11T20:49:02Z</dcterms:modified>
</cp:coreProperties>
</file>