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1" r:id="rId4"/>
    <p:sldId id="262" r:id="rId5"/>
    <p:sldId id="260" r:id="rId6"/>
    <p:sldId id="266" r:id="rId7"/>
    <p:sldId id="267" r:id="rId8"/>
    <p:sldId id="268" r:id="rId9"/>
    <p:sldId id="264" r:id="rId10"/>
    <p:sldId id="279" r:id="rId11"/>
    <p:sldId id="270" r:id="rId12"/>
    <p:sldId id="282" r:id="rId13"/>
    <p:sldId id="287" r:id="rId14"/>
    <p:sldId id="288" r:id="rId15"/>
    <p:sldId id="283" r:id="rId16"/>
    <p:sldId id="284" r:id="rId17"/>
    <p:sldId id="263" r:id="rId18"/>
    <p:sldId id="271" r:id="rId19"/>
    <p:sldId id="272" r:id="rId20"/>
    <p:sldId id="280" r:id="rId21"/>
    <p:sldId id="275" r:id="rId22"/>
    <p:sldId id="269" r:id="rId23"/>
    <p:sldId id="286" r:id="rId24"/>
    <p:sldId id="289" r:id="rId25"/>
    <p:sldId id="285" r:id="rId26"/>
    <p:sldId id="277" r:id="rId27"/>
    <p:sldId id="274" r:id="rId28"/>
    <p:sldId id="278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0000"/>
    <a:srgbClr val="FFCC00"/>
    <a:srgbClr val="FFD85D"/>
    <a:srgbClr val="FFCC66"/>
    <a:srgbClr val="32DA72"/>
    <a:srgbClr val="D75B67"/>
    <a:srgbClr val="CC0000"/>
    <a:srgbClr val="FFE0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595" autoAdjust="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24E437-5B7E-4DC4-939E-663C8CABE562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0A5E9C32-0904-4A3E-8BB4-DFC3357BE06E}">
      <dgm:prSet phldrT="[Текст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dirty="0" smtClean="0"/>
            <a:t>Педагогічний успіх</a:t>
          </a:r>
          <a:endParaRPr lang="ru-RU" dirty="0"/>
        </a:p>
      </dgm:t>
    </dgm:pt>
    <dgm:pt modelId="{2F8D06A1-3FDB-4222-AF79-39085197B963}" type="parTrans" cxnId="{E790FA6C-B013-4EE9-9471-EDF3266F7C37}">
      <dgm:prSet/>
      <dgm:spPr/>
      <dgm:t>
        <a:bodyPr/>
        <a:lstStyle/>
        <a:p>
          <a:endParaRPr lang="ru-RU"/>
        </a:p>
      </dgm:t>
    </dgm:pt>
    <dgm:pt modelId="{9E3709F4-456E-49F2-A734-AC2884DADDF2}" type="sibTrans" cxnId="{E790FA6C-B013-4EE9-9471-EDF3266F7C37}">
      <dgm:prSet/>
      <dgm:spPr/>
      <dgm:t>
        <a:bodyPr/>
        <a:lstStyle/>
        <a:p>
          <a:endParaRPr lang="ru-RU"/>
        </a:p>
      </dgm:t>
    </dgm:pt>
    <dgm:pt modelId="{9B6A9AB1-D6CF-413D-BB05-6089C6E6B4F1}" type="pres">
      <dgm:prSet presAssocID="{6E24E437-5B7E-4DC4-939E-663C8CABE56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D9E3CE0-D9DA-42EA-9300-41DCEB457E01}" type="pres">
      <dgm:prSet presAssocID="{0A5E9C32-0904-4A3E-8BB4-DFC3357BE06E}" presName="root1" presStyleCnt="0"/>
      <dgm:spPr/>
    </dgm:pt>
    <dgm:pt modelId="{4354535F-48DF-4CCE-A64C-CA90FA9F580D}" type="pres">
      <dgm:prSet presAssocID="{0A5E9C32-0904-4A3E-8BB4-DFC3357BE06E}" presName="LevelOneTextNode" presStyleLbl="node0" presStyleIdx="0" presStyleCnt="1" custScaleX="88722" custLinFactNeighborX="-35482" custLinFactNeighborY="-245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C7BB504-D640-4026-B228-55EB660280CF}" type="pres">
      <dgm:prSet presAssocID="{0A5E9C32-0904-4A3E-8BB4-DFC3357BE06E}" presName="level2hierChild" presStyleCnt="0"/>
      <dgm:spPr/>
    </dgm:pt>
  </dgm:ptLst>
  <dgm:cxnLst>
    <dgm:cxn modelId="{CB1548DF-7C09-4ED8-A9B8-FBD080CF55BA}" type="presOf" srcId="{6E24E437-5B7E-4DC4-939E-663C8CABE562}" destId="{9B6A9AB1-D6CF-413D-BB05-6089C6E6B4F1}" srcOrd="0" destOrd="0" presId="urn:microsoft.com/office/officeart/2008/layout/HorizontalMultiLevelHierarchy"/>
    <dgm:cxn modelId="{E790FA6C-B013-4EE9-9471-EDF3266F7C37}" srcId="{6E24E437-5B7E-4DC4-939E-663C8CABE562}" destId="{0A5E9C32-0904-4A3E-8BB4-DFC3357BE06E}" srcOrd="0" destOrd="0" parTransId="{2F8D06A1-3FDB-4222-AF79-39085197B963}" sibTransId="{9E3709F4-456E-49F2-A734-AC2884DADDF2}"/>
    <dgm:cxn modelId="{BD766961-9316-458F-A799-55C3BD22EC65}" type="presOf" srcId="{0A5E9C32-0904-4A3E-8BB4-DFC3357BE06E}" destId="{4354535F-48DF-4CCE-A64C-CA90FA9F580D}" srcOrd="0" destOrd="0" presId="urn:microsoft.com/office/officeart/2008/layout/HorizontalMultiLevelHierarchy"/>
    <dgm:cxn modelId="{1129C179-A873-4A66-A131-1C30DBFD2FA0}" type="presParOf" srcId="{9B6A9AB1-D6CF-413D-BB05-6089C6E6B4F1}" destId="{4D9E3CE0-D9DA-42EA-9300-41DCEB457E01}" srcOrd="0" destOrd="0" presId="urn:microsoft.com/office/officeart/2008/layout/HorizontalMultiLevelHierarchy"/>
    <dgm:cxn modelId="{799777E3-1ADF-4DF6-AEF3-CE94B8281792}" type="presParOf" srcId="{4D9E3CE0-D9DA-42EA-9300-41DCEB457E01}" destId="{4354535F-48DF-4CCE-A64C-CA90FA9F580D}" srcOrd="0" destOrd="0" presId="urn:microsoft.com/office/officeart/2008/layout/HorizontalMultiLevelHierarchy"/>
    <dgm:cxn modelId="{2AE394A3-DE62-4596-B068-BACC135CAB5B}" type="presParOf" srcId="{4D9E3CE0-D9DA-42EA-9300-41DCEB457E01}" destId="{2C7BB504-D640-4026-B228-55EB660280CF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E60F72-5118-4C18-B72B-F730F75AAA16}" type="doc">
      <dgm:prSet loTypeId="urn:microsoft.com/office/officeart/2005/8/layout/gear1" loCatId="relationship" qsTypeId="urn:microsoft.com/office/officeart/2005/8/quickstyle/simple1" qsCatId="simple" csTypeId="urn:microsoft.com/office/officeart/2005/8/colors/colorful5" csCatId="colorful" phldr="1"/>
      <dgm:spPr/>
    </dgm:pt>
    <dgm:pt modelId="{8D541EAF-8161-4206-8326-6C9D289E426A}">
      <dgm:prSet phldrT="[Текст]" custT="1"/>
      <dgm:spPr/>
      <dgm:t>
        <a:bodyPr/>
        <a:lstStyle/>
        <a:p>
          <a:r>
            <a:rPr lang="uk-UA" sz="2400" dirty="0" smtClean="0"/>
            <a:t>Спілкування з висококваліфікованими педагогами, методистами, науковцями</a:t>
          </a:r>
          <a:endParaRPr lang="ru-RU" sz="2400" dirty="0"/>
        </a:p>
      </dgm:t>
    </dgm:pt>
    <dgm:pt modelId="{F6D0AFFC-E90B-434E-8F80-9B7D9F9629A3}" type="parTrans" cxnId="{02317372-A95E-4ECA-B9BE-0134AD833914}">
      <dgm:prSet/>
      <dgm:spPr/>
      <dgm:t>
        <a:bodyPr/>
        <a:lstStyle/>
        <a:p>
          <a:endParaRPr lang="ru-RU"/>
        </a:p>
      </dgm:t>
    </dgm:pt>
    <dgm:pt modelId="{54E59EC1-75FA-4858-AE2F-AC8B3286603E}" type="sibTrans" cxnId="{02317372-A95E-4ECA-B9BE-0134AD833914}">
      <dgm:prSet/>
      <dgm:spPr/>
      <dgm:t>
        <a:bodyPr/>
        <a:lstStyle/>
        <a:p>
          <a:endParaRPr lang="ru-RU"/>
        </a:p>
      </dgm:t>
    </dgm:pt>
    <dgm:pt modelId="{4D612A5C-E13C-478D-80FD-83FE490E290B}">
      <dgm:prSet phldrT="[Текст]" custT="1"/>
      <dgm:spPr/>
      <dgm:t>
        <a:bodyPr/>
        <a:lstStyle/>
        <a:p>
          <a:r>
            <a:rPr lang="uk-UA" sz="1800" dirty="0" smtClean="0"/>
            <a:t>Вирішення конкретних завдань практичного характеру</a:t>
          </a:r>
          <a:endParaRPr lang="ru-RU" sz="1800" dirty="0"/>
        </a:p>
      </dgm:t>
    </dgm:pt>
    <dgm:pt modelId="{B528705F-282A-489D-88FA-F52D9F42EF37}" type="parTrans" cxnId="{B87581FB-4A75-4C17-B0E5-575CDC1E67CB}">
      <dgm:prSet/>
      <dgm:spPr/>
      <dgm:t>
        <a:bodyPr/>
        <a:lstStyle/>
        <a:p>
          <a:endParaRPr lang="ru-RU"/>
        </a:p>
      </dgm:t>
    </dgm:pt>
    <dgm:pt modelId="{4ACD6B5A-8178-4791-80E7-961683AFA088}" type="sibTrans" cxnId="{B87581FB-4A75-4C17-B0E5-575CDC1E67CB}">
      <dgm:prSet/>
      <dgm:spPr/>
      <dgm:t>
        <a:bodyPr/>
        <a:lstStyle/>
        <a:p>
          <a:endParaRPr lang="ru-RU"/>
        </a:p>
      </dgm:t>
    </dgm:pt>
    <dgm:pt modelId="{07E875B5-3A38-4FD7-AFD0-DD17DC43AA24}">
      <dgm:prSet phldrT="[Текст]" custT="1"/>
      <dgm:spPr/>
      <dgm:t>
        <a:bodyPr/>
        <a:lstStyle/>
        <a:p>
          <a:r>
            <a:rPr lang="uk-UA" sz="1800" dirty="0" smtClean="0"/>
            <a:t>Критичний огляд літературних джерел</a:t>
          </a:r>
          <a:endParaRPr lang="ru-RU" sz="1800" dirty="0"/>
        </a:p>
      </dgm:t>
    </dgm:pt>
    <dgm:pt modelId="{E801C92B-E962-4B7B-ADF3-80200BAD6793}" type="parTrans" cxnId="{97DD69A7-766B-4F0D-8592-A61FCCE0F3E8}">
      <dgm:prSet/>
      <dgm:spPr/>
      <dgm:t>
        <a:bodyPr/>
        <a:lstStyle/>
        <a:p>
          <a:endParaRPr lang="ru-RU"/>
        </a:p>
      </dgm:t>
    </dgm:pt>
    <dgm:pt modelId="{2647E1D1-977E-4AED-B716-7ECE40AEDC86}" type="sibTrans" cxnId="{97DD69A7-766B-4F0D-8592-A61FCCE0F3E8}">
      <dgm:prSet/>
      <dgm:spPr/>
      <dgm:t>
        <a:bodyPr/>
        <a:lstStyle/>
        <a:p>
          <a:endParaRPr lang="ru-RU"/>
        </a:p>
      </dgm:t>
    </dgm:pt>
    <dgm:pt modelId="{98B52B92-C875-418F-B64A-B0BB2A12B5C6}" type="pres">
      <dgm:prSet presAssocID="{FAE60F72-5118-4C18-B72B-F730F75AAA16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AE10AE0F-D38D-4C7C-B239-4AE9283C8B9F}" type="pres">
      <dgm:prSet presAssocID="{8D541EAF-8161-4206-8326-6C9D289E426A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733CBF-62A0-422D-823C-4B9CDB37073F}" type="pres">
      <dgm:prSet presAssocID="{8D541EAF-8161-4206-8326-6C9D289E426A}" presName="gear1srcNode" presStyleLbl="node1" presStyleIdx="0" presStyleCnt="3"/>
      <dgm:spPr/>
      <dgm:t>
        <a:bodyPr/>
        <a:lstStyle/>
        <a:p>
          <a:endParaRPr lang="ru-RU"/>
        </a:p>
      </dgm:t>
    </dgm:pt>
    <dgm:pt modelId="{FB78E478-ECC6-4763-B54C-45143C2A3D24}" type="pres">
      <dgm:prSet presAssocID="{8D541EAF-8161-4206-8326-6C9D289E426A}" presName="gear1dstNode" presStyleLbl="node1" presStyleIdx="0" presStyleCnt="3"/>
      <dgm:spPr/>
      <dgm:t>
        <a:bodyPr/>
        <a:lstStyle/>
        <a:p>
          <a:endParaRPr lang="ru-RU"/>
        </a:p>
      </dgm:t>
    </dgm:pt>
    <dgm:pt modelId="{8F724A45-C280-43B7-9A27-9B32C79229D5}" type="pres">
      <dgm:prSet presAssocID="{4D612A5C-E13C-478D-80FD-83FE490E290B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B909A-5374-4B41-9D4C-3D1F2DE43FA2}" type="pres">
      <dgm:prSet presAssocID="{4D612A5C-E13C-478D-80FD-83FE490E290B}" presName="gear2srcNode" presStyleLbl="node1" presStyleIdx="1" presStyleCnt="3"/>
      <dgm:spPr/>
      <dgm:t>
        <a:bodyPr/>
        <a:lstStyle/>
        <a:p>
          <a:endParaRPr lang="ru-RU"/>
        </a:p>
      </dgm:t>
    </dgm:pt>
    <dgm:pt modelId="{8BE41954-E098-4393-9C7D-705BA4EAB744}" type="pres">
      <dgm:prSet presAssocID="{4D612A5C-E13C-478D-80FD-83FE490E290B}" presName="gear2dstNode" presStyleLbl="node1" presStyleIdx="1" presStyleCnt="3"/>
      <dgm:spPr/>
      <dgm:t>
        <a:bodyPr/>
        <a:lstStyle/>
        <a:p>
          <a:endParaRPr lang="ru-RU"/>
        </a:p>
      </dgm:t>
    </dgm:pt>
    <dgm:pt modelId="{8CF95A0D-4AC7-4A92-AAA1-22311AA61F8C}" type="pres">
      <dgm:prSet presAssocID="{07E875B5-3A38-4FD7-AFD0-DD17DC43AA24}" presName="gear3" presStyleLbl="node1" presStyleIdx="2" presStyleCnt="3"/>
      <dgm:spPr/>
      <dgm:t>
        <a:bodyPr/>
        <a:lstStyle/>
        <a:p>
          <a:endParaRPr lang="ru-RU"/>
        </a:p>
      </dgm:t>
    </dgm:pt>
    <dgm:pt modelId="{93AD37E5-7DA9-4417-8CDB-B39338450EC6}" type="pres">
      <dgm:prSet presAssocID="{07E875B5-3A38-4FD7-AFD0-DD17DC43AA24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0FCCA8-FA42-4791-BD22-FA78C7AA1063}" type="pres">
      <dgm:prSet presAssocID="{07E875B5-3A38-4FD7-AFD0-DD17DC43AA24}" presName="gear3srcNode" presStyleLbl="node1" presStyleIdx="2" presStyleCnt="3"/>
      <dgm:spPr/>
      <dgm:t>
        <a:bodyPr/>
        <a:lstStyle/>
        <a:p>
          <a:endParaRPr lang="ru-RU"/>
        </a:p>
      </dgm:t>
    </dgm:pt>
    <dgm:pt modelId="{87AD60E0-A284-4B07-B7A0-44A47F2A6C91}" type="pres">
      <dgm:prSet presAssocID="{07E875B5-3A38-4FD7-AFD0-DD17DC43AA24}" presName="gear3dstNode" presStyleLbl="node1" presStyleIdx="2" presStyleCnt="3"/>
      <dgm:spPr/>
      <dgm:t>
        <a:bodyPr/>
        <a:lstStyle/>
        <a:p>
          <a:endParaRPr lang="ru-RU"/>
        </a:p>
      </dgm:t>
    </dgm:pt>
    <dgm:pt modelId="{65A8E3C3-9C28-4BD8-96A7-B02667C3B4FC}" type="pres">
      <dgm:prSet presAssocID="{54E59EC1-75FA-4858-AE2F-AC8B3286603E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79199300-5010-4B11-880B-CF19619EDD16}" type="pres">
      <dgm:prSet presAssocID="{4ACD6B5A-8178-4791-80E7-961683AFA088}" presName="connector2" presStyleLbl="sibTrans2D1" presStyleIdx="1" presStyleCnt="3"/>
      <dgm:spPr/>
      <dgm:t>
        <a:bodyPr/>
        <a:lstStyle/>
        <a:p>
          <a:endParaRPr lang="ru-RU"/>
        </a:p>
      </dgm:t>
    </dgm:pt>
    <dgm:pt modelId="{DAAD9AFC-A38C-437A-B271-5773D5A24A05}" type="pres">
      <dgm:prSet presAssocID="{2647E1D1-977E-4AED-B716-7ECE40AEDC86}" presName="connector3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CDB27FC3-6330-465C-94B1-81B376066F69}" type="presOf" srcId="{07E875B5-3A38-4FD7-AFD0-DD17DC43AA24}" destId="{87AD60E0-A284-4B07-B7A0-44A47F2A6C91}" srcOrd="3" destOrd="0" presId="urn:microsoft.com/office/officeart/2005/8/layout/gear1"/>
    <dgm:cxn modelId="{B625BBB5-2F32-4690-98CB-2993A520C0FC}" type="presOf" srcId="{54E59EC1-75FA-4858-AE2F-AC8B3286603E}" destId="{65A8E3C3-9C28-4BD8-96A7-B02667C3B4FC}" srcOrd="0" destOrd="0" presId="urn:microsoft.com/office/officeart/2005/8/layout/gear1"/>
    <dgm:cxn modelId="{C06B2876-E1DE-492D-AB3B-C0508CC96493}" type="presOf" srcId="{07E875B5-3A38-4FD7-AFD0-DD17DC43AA24}" destId="{93AD37E5-7DA9-4417-8CDB-B39338450EC6}" srcOrd="1" destOrd="0" presId="urn:microsoft.com/office/officeart/2005/8/layout/gear1"/>
    <dgm:cxn modelId="{EE56D262-420B-4D59-BE8E-FB753DB90F7B}" type="presOf" srcId="{2647E1D1-977E-4AED-B716-7ECE40AEDC86}" destId="{DAAD9AFC-A38C-437A-B271-5773D5A24A05}" srcOrd="0" destOrd="0" presId="urn:microsoft.com/office/officeart/2005/8/layout/gear1"/>
    <dgm:cxn modelId="{44DDBB59-1323-4DBA-91E5-06B25B8E1D32}" type="presOf" srcId="{8D541EAF-8161-4206-8326-6C9D289E426A}" destId="{5E733CBF-62A0-422D-823C-4B9CDB37073F}" srcOrd="1" destOrd="0" presId="urn:microsoft.com/office/officeart/2005/8/layout/gear1"/>
    <dgm:cxn modelId="{FE0F8697-9577-4CC7-9C5F-CC356B9C1457}" type="presOf" srcId="{07E875B5-3A38-4FD7-AFD0-DD17DC43AA24}" destId="{9C0FCCA8-FA42-4791-BD22-FA78C7AA1063}" srcOrd="2" destOrd="0" presId="urn:microsoft.com/office/officeart/2005/8/layout/gear1"/>
    <dgm:cxn modelId="{97DD69A7-766B-4F0D-8592-A61FCCE0F3E8}" srcId="{FAE60F72-5118-4C18-B72B-F730F75AAA16}" destId="{07E875B5-3A38-4FD7-AFD0-DD17DC43AA24}" srcOrd="2" destOrd="0" parTransId="{E801C92B-E962-4B7B-ADF3-80200BAD6793}" sibTransId="{2647E1D1-977E-4AED-B716-7ECE40AEDC86}"/>
    <dgm:cxn modelId="{B87581FB-4A75-4C17-B0E5-575CDC1E67CB}" srcId="{FAE60F72-5118-4C18-B72B-F730F75AAA16}" destId="{4D612A5C-E13C-478D-80FD-83FE490E290B}" srcOrd="1" destOrd="0" parTransId="{B528705F-282A-489D-88FA-F52D9F42EF37}" sibTransId="{4ACD6B5A-8178-4791-80E7-961683AFA088}"/>
    <dgm:cxn modelId="{02317372-A95E-4ECA-B9BE-0134AD833914}" srcId="{FAE60F72-5118-4C18-B72B-F730F75AAA16}" destId="{8D541EAF-8161-4206-8326-6C9D289E426A}" srcOrd="0" destOrd="0" parTransId="{F6D0AFFC-E90B-434E-8F80-9B7D9F9629A3}" sibTransId="{54E59EC1-75FA-4858-AE2F-AC8B3286603E}"/>
    <dgm:cxn modelId="{5E9D772B-1AB0-4BC6-B9EE-D37CB9EDC694}" type="presOf" srcId="{07E875B5-3A38-4FD7-AFD0-DD17DC43AA24}" destId="{8CF95A0D-4AC7-4A92-AAA1-22311AA61F8C}" srcOrd="0" destOrd="0" presId="urn:microsoft.com/office/officeart/2005/8/layout/gear1"/>
    <dgm:cxn modelId="{7FE10062-7518-430B-89AE-EA306E4A5ADC}" type="presOf" srcId="{8D541EAF-8161-4206-8326-6C9D289E426A}" destId="{FB78E478-ECC6-4763-B54C-45143C2A3D24}" srcOrd="2" destOrd="0" presId="urn:microsoft.com/office/officeart/2005/8/layout/gear1"/>
    <dgm:cxn modelId="{358AE2B2-3404-454D-A874-DE1BE5102EA4}" type="presOf" srcId="{FAE60F72-5118-4C18-B72B-F730F75AAA16}" destId="{98B52B92-C875-418F-B64A-B0BB2A12B5C6}" srcOrd="0" destOrd="0" presId="urn:microsoft.com/office/officeart/2005/8/layout/gear1"/>
    <dgm:cxn modelId="{3B5E91F2-C769-4B37-8D5D-024A0476E995}" type="presOf" srcId="{4D612A5C-E13C-478D-80FD-83FE490E290B}" destId="{7E7B909A-5374-4B41-9D4C-3D1F2DE43FA2}" srcOrd="1" destOrd="0" presId="urn:microsoft.com/office/officeart/2005/8/layout/gear1"/>
    <dgm:cxn modelId="{7214720E-6642-4FA0-A5F8-16416F037490}" type="presOf" srcId="{4D612A5C-E13C-478D-80FD-83FE490E290B}" destId="{8BE41954-E098-4393-9C7D-705BA4EAB744}" srcOrd="2" destOrd="0" presId="urn:microsoft.com/office/officeart/2005/8/layout/gear1"/>
    <dgm:cxn modelId="{90288C0C-0374-48B4-93C8-91342178FC97}" type="presOf" srcId="{8D541EAF-8161-4206-8326-6C9D289E426A}" destId="{AE10AE0F-D38D-4C7C-B239-4AE9283C8B9F}" srcOrd="0" destOrd="0" presId="urn:microsoft.com/office/officeart/2005/8/layout/gear1"/>
    <dgm:cxn modelId="{3F0C5367-6CB6-4D69-B17F-0B15BE635F3D}" type="presOf" srcId="{4D612A5C-E13C-478D-80FD-83FE490E290B}" destId="{8F724A45-C280-43B7-9A27-9B32C79229D5}" srcOrd="0" destOrd="0" presId="urn:microsoft.com/office/officeart/2005/8/layout/gear1"/>
    <dgm:cxn modelId="{E9F7F16D-9882-4F70-BAA3-778A13ACF0D9}" type="presOf" srcId="{4ACD6B5A-8178-4791-80E7-961683AFA088}" destId="{79199300-5010-4B11-880B-CF19619EDD16}" srcOrd="0" destOrd="0" presId="urn:microsoft.com/office/officeart/2005/8/layout/gear1"/>
    <dgm:cxn modelId="{84CFDB3B-2DC9-4718-A589-59D07C82A9B3}" type="presParOf" srcId="{98B52B92-C875-418F-B64A-B0BB2A12B5C6}" destId="{AE10AE0F-D38D-4C7C-B239-4AE9283C8B9F}" srcOrd="0" destOrd="0" presId="urn:microsoft.com/office/officeart/2005/8/layout/gear1"/>
    <dgm:cxn modelId="{9C70A201-B1AE-4256-9870-2AA262B62B5E}" type="presParOf" srcId="{98B52B92-C875-418F-B64A-B0BB2A12B5C6}" destId="{5E733CBF-62A0-422D-823C-4B9CDB37073F}" srcOrd="1" destOrd="0" presId="urn:microsoft.com/office/officeart/2005/8/layout/gear1"/>
    <dgm:cxn modelId="{54911C6A-3D13-4190-A4AF-4E4A82A046CA}" type="presParOf" srcId="{98B52B92-C875-418F-B64A-B0BB2A12B5C6}" destId="{FB78E478-ECC6-4763-B54C-45143C2A3D24}" srcOrd="2" destOrd="0" presId="urn:microsoft.com/office/officeart/2005/8/layout/gear1"/>
    <dgm:cxn modelId="{F672C11E-2772-4B40-92F4-47DC28D8BA05}" type="presParOf" srcId="{98B52B92-C875-418F-B64A-B0BB2A12B5C6}" destId="{8F724A45-C280-43B7-9A27-9B32C79229D5}" srcOrd="3" destOrd="0" presId="urn:microsoft.com/office/officeart/2005/8/layout/gear1"/>
    <dgm:cxn modelId="{AF4A0F8B-098C-4BD0-ACC7-360AC0C7B0E9}" type="presParOf" srcId="{98B52B92-C875-418F-B64A-B0BB2A12B5C6}" destId="{7E7B909A-5374-4B41-9D4C-3D1F2DE43FA2}" srcOrd="4" destOrd="0" presId="urn:microsoft.com/office/officeart/2005/8/layout/gear1"/>
    <dgm:cxn modelId="{DF728AEB-1BA0-4309-A449-A3B1A8532AB8}" type="presParOf" srcId="{98B52B92-C875-418F-B64A-B0BB2A12B5C6}" destId="{8BE41954-E098-4393-9C7D-705BA4EAB744}" srcOrd="5" destOrd="0" presId="urn:microsoft.com/office/officeart/2005/8/layout/gear1"/>
    <dgm:cxn modelId="{0F4EBE6F-00C4-4607-B2DE-90F7B566FF82}" type="presParOf" srcId="{98B52B92-C875-418F-B64A-B0BB2A12B5C6}" destId="{8CF95A0D-4AC7-4A92-AAA1-22311AA61F8C}" srcOrd="6" destOrd="0" presId="urn:microsoft.com/office/officeart/2005/8/layout/gear1"/>
    <dgm:cxn modelId="{4D1EE475-DC58-4C7B-860C-FB17662B65FE}" type="presParOf" srcId="{98B52B92-C875-418F-B64A-B0BB2A12B5C6}" destId="{93AD37E5-7DA9-4417-8CDB-B39338450EC6}" srcOrd="7" destOrd="0" presId="urn:microsoft.com/office/officeart/2005/8/layout/gear1"/>
    <dgm:cxn modelId="{8DD30E03-87B7-4A94-8306-90B70B2D3332}" type="presParOf" srcId="{98B52B92-C875-418F-B64A-B0BB2A12B5C6}" destId="{9C0FCCA8-FA42-4791-BD22-FA78C7AA1063}" srcOrd="8" destOrd="0" presId="urn:microsoft.com/office/officeart/2005/8/layout/gear1"/>
    <dgm:cxn modelId="{0E1B64AB-ED9E-40CD-90D0-70543DDDB6EA}" type="presParOf" srcId="{98B52B92-C875-418F-B64A-B0BB2A12B5C6}" destId="{87AD60E0-A284-4B07-B7A0-44A47F2A6C91}" srcOrd="9" destOrd="0" presId="urn:microsoft.com/office/officeart/2005/8/layout/gear1"/>
    <dgm:cxn modelId="{CCD8A0FB-DB8F-45A6-B098-274A9C9DF31C}" type="presParOf" srcId="{98B52B92-C875-418F-B64A-B0BB2A12B5C6}" destId="{65A8E3C3-9C28-4BD8-96A7-B02667C3B4FC}" srcOrd="10" destOrd="0" presId="urn:microsoft.com/office/officeart/2005/8/layout/gear1"/>
    <dgm:cxn modelId="{A21695ED-12AF-4BCC-A155-CB0297B95568}" type="presParOf" srcId="{98B52B92-C875-418F-B64A-B0BB2A12B5C6}" destId="{79199300-5010-4B11-880B-CF19619EDD16}" srcOrd="11" destOrd="0" presId="urn:microsoft.com/office/officeart/2005/8/layout/gear1"/>
    <dgm:cxn modelId="{996E54C8-DCC3-494B-B918-66E1BD5366DE}" type="presParOf" srcId="{98B52B92-C875-418F-B64A-B0BB2A12B5C6}" destId="{DAAD9AFC-A38C-437A-B271-5773D5A24A05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24E437-5B7E-4DC4-939E-663C8CABE562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0A5E9C32-0904-4A3E-8BB4-DFC3357BE06E}">
      <dgm:prSet phldrT="[Текст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dirty="0" smtClean="0"/>
            <a:t>Педагогічний успіх</a:t>
          </a:r>
          <a:endParaRPr lang="ru-RU" dirty="0"/>
        </a:p>
      </dgm:t>
    </dgm:pt>
    <dgm:pt modelId="{2F8D06A1-3FDB-4222-AF79-39085197B963}" type="parTrans" cxnId="{E790FA6C-B013-4EE9-9471-EDF3266F7C37}">
      <dgm:prSet/>
      <dgm:spPr/>
      <dgm:t>
        <a:bodyPr/>
        <a:lstStyle/>
        <a:p>
          <a:endParaRPr lang="ru-RU"/>
        </a:p>
      </dgm:t>
    </dgm:pt>
    <dgm:pt modelId="{9E3709F4-456E-49F2-A734-AC2884DADDF2}" type="sibTrans" cxnId="{E790FA6C-B013-4EE9-9471-EDF3266F7C37}">
      <dgm:prSet/>
      <dgm:spPr/>
      <dgm:t>
        <a:bodyPr/>
        <a:lstStyle/>
        <a:p>
          <a:endParaRPr lang="ru-RU"/>
        </a:p>
      </dgm:t>
    </dgm:pt>
    <dgm:pt modelId="{9B6A9AB1-D6CF-413D-BB05-6089C6E6B4F1}" type="pres">
      <dgm:prSet presAssocID="{6E24E437-5B7E-4DC4-939E-663C8CABE56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D9E3CE0-D9DA-42EA-9300-41DCEB457E01}" type="pres">
      <dgm:prSet presAssocID="{0A5E9C32-0904-4A3E-8BB4-DFC3357BE06E}" presName="root1" presStyleCnt="0"/>
      <dgm:spPr/>
    </dgm:pt>
    <dgm:pt modelId="{4354535F-48DF-4CCE-A64C-CA90FA9F580D}" type="pres">
      <dgm:prSet presAssocID="{0A5E9C32-0904-4A3E-8BB4-DFC3357BE06E}" presName="LevelOneTextNode" presStyleLbl="node0" presStyleIdx="0" presStyleCnt="1" custScaleX="88722" custLinFactNeighborX="-35482" custLinFactNeighborY="-245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C7BB504-D640-4026-B228-55EB660280CF}" type="pres">
      <dgm:prSet presAssocID="{0A5E9C32-0904-4A3E-8BB4-DFC3357BE06E}" presName="level2hierChild" presStyleCnt="0"/>
      <dgm:spPr/>
    </dgm:pt>
  </dgm:ptLst>
  <dgm:cxnLst>
    <dgm:cxn modelId="{435F7314-C21E-4F71-A8A5-D2B392604637}" type="presOf" srcId="{0A5E9C32-0904-4A3E-8BB4-DFC3357BE06E}" destId="{4354535F-48DF-4CCE-A64C-CA90FA9F580D}" srcOrd="0" destOrd="0" presId="urn:microsoft.com/office/officeart/2008/layout/HorizontalMultiLevelHierarchy"/>
    <dgm:cxn modelId="{E790FA6C-B013-4EE9-9471-EDF3266F7C37}" srcId="{6E24E437-5B7E-4DC4-939E-663C8CABE562}" destId="{0A5E9C32-0904-4A3E-8BB4-DFC3357BE06E}" srcOrd="0" destOrd="0" parTransId="{2F8D06A1-3FDB-4222-AF79-39085197B963}" sibTransId="{9E3709F4-456E-49F2-A734-AC2884DADDF2}"/>
    <dgm:cxn modelId="{0DD6CE05-74BD-49EE-B394-4A7478F0E49A}" type="presOf" srcId="{6E24E437-5B7E-4DC4-939E-663C8CABE562}" destId="{9B6A9AB1-D6CF-413D-BB05-6089C6E6B4F1}" srcOrd="0" destOrd="0" presId="urn:microsoft.com/office/officeart/2008/layout/HorizontalMultiLevelHierarchy"/>
    <dgm:cxn modelId="{4515862D-FAE7-4566-80A3-9E2101A4729E}" type="presParOf" srcId="{9B6A9AB1-D6CF-413D-BB05-6089C6E6B4F1}" destId="{4D9E3CE0-D9DA-42EA-9300-41DCEB457E01}" srcOrd="0" destOrd="0" presId="urn:microsoft.com/office/officeart/2008/layout/HorizontalMultiLevelHierarchy"/>
    <dgm:cxn modelId="{9ACA1F03-6AAF-4D52-8F45-F767D469B5CD}" type="presParOf" srcId="{4D9E3CE0-D9DA-42EA-9300-41DCEB457E01}" destId="{4354535F-48DF-4CCE-A64C-CA90FA9F580D}" srcOrd="0" destOrd="0" presId="urn:microsoft.com/office/officeart/2008/layout/HorizontalMultiLevelHierarchy"/>
    <dgm:cxn modelId="{6AEA2886-8989-453D-BE7D-AC7EF5171726}" type="presParOf" srcId="{4D9E3CE0-D9DA-42EA-9300-41DCEB457E01}" destId="{2C7BB504-D640-4026-B228-55EB660280CF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16396E9-367F-4FCD-A25C-45F7FDC3EC90}" type="doc">
      <dgm:prSet loTypeId="urn:microsoft.com/office/officeart/2005/8/layout/cycle4#1" loCatId="cycle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24618D25-30D4-4C76-8F3F-3670724CEDA2}">
      <dgm:prSet phldrT="[Текст]"/>
      <dgm:spPr/>
      <dgm:t>
        <a:bodyPr/>
        <a:lstStyle/>
        <a:p>
          <a:r>
            <a:rPr lang="uk-UA" dirty="0" smtClean="0"/>
            <a:t>Екологічна культура </a:t>
          </a:r>
          <a:endParaRPr lang="ru-RU" dirty="0"/>
        </a:p>
      </dgm:t>
    </dgm:pt>
    <dgm:pt modelId="{925671B2-3E60-4F9A-8D5E-C76E9F805CEC}" type="parTrans" cxnId="{78B08475-F2FE-4D4E-9E6B-B2BD90A1EC3B}">
      <dgm:prSet/>
      <dgm:spPr/>
      <dgm:t>
        <a:bodyPr/>
        <a:lstStyle/>
        <a:p>
          <a:endParaRPr lang="ru-RU"/>
        </a:p>
      </dgm:t>
    </dgm:pt>
    <dgm:pt modelId="{190CE825-F634-4469-8D0E-F010F891A347}" type="sibTrans" cxnId="{78B08475-F2FE-4D4E-9E6B-B2BD90A1EC3B}">
      <dgm:prSet/>
      <dgm:spPr/>
      <dgm:t>
        <a:bodyPr/>
        <a:lstStyle/>
        <a:p>
          <a:endParaRPr lang="ru-RU"/>
        </a:p>
      </dgm:t>
    </dgm:pt>
    <dgm:pt modelId="{62758013-922B-444A-900A-4AEBA05E69E3}">
      <dgm:prSet phldrT="[Текст]"/>
      <dgm:spPr/>
      <dgm:t>
        <a:bodyPr/>
        <a:lstStyle/>
        <a:p>
          <a:r>
            <a:rPr lang="uk-UA" dirty="0" smtClean="0"/>
            <a:t>Природа </a:t>
          </a:r>
        </a:p>
        <a:p>
          <a:r>
            <a:rPr lang="uk-UA" dirty="0" smtClean="0"/>
            <a:t>і  ми  </a:t>
          </a:r>
          <a:endParaRPr lang="ru-RU" dirty="0"/>
        </a:p>
      </dgm:t>
    </dgm:pt>
    <dgm:pt modelId="{4A2C6E86-0401-4770-966A-1F74B4F0C720}" type="parTrans" cxnId="{F489A66E-E9B8-440C-BCE7-259069D3FF2C}">
      <dgm:prSet/>
      <dgm:spPr/>
      <dgm:t>
        <a:bodyPr/>
        <a:lstStyle/>
        <a:p>
          <a:endParaRPr lang="ru-RU"/>
        </a:p>
      </dgm:t>
    </dgm:pt>
    <dgm:pt modelId="{59C77CD3-0FBC-4380-B962-1130CF6F7525}" type="sibTrans" cxnId="{F489A66E-E9B8-440C-BCE7-259069D3FF2C}">
      <dgm:prSet/>
      <dgm:spPr/>
      <dgm:t>
        <a:bodyPr/>
        <a:lstStyle/>
        <a:p>
          <a:endParaRPr lang="ru-RU"/>
        </a:p>
      </dgm:t>
    </dgm:pt>
    <dgm:pt modelId="{DFF378CD-FCB1-4F2A-A3FE-DE4C18A65CC6}">
      <dgm:prSet phldrT="[Текст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uk-UA" sz="1600" dirty="0" smtClean="0"/>
            <a:t>спостереження, досліди;</a:t>
          </a:r>
          <a:endParaRPr lang="ru-RU" sz="1600" dirty="0"/>
        </a:p>
      </dgm:t>
    </dgm:pt>
    <dgm:pt modelId="{C47203C8-E2D7-4E8D-AEDD-5AA717E87491}" type="parTrans" cxnId="{CE3CB076-2ADB-46FA-A302-2E2796E2D997}">
      <dgm:prSet/>
      <dgm:spPr/>
      <dgm:t>
        <a:bodyPr/>
        <a:lstStyle/>
        <a:p>
          <a:endParaRPr lang="ru-RU"/>
        </a:p>
      </dgm:t>
    </dgm:pt>
    <dgm:pt modelId="{97C5A0C2-22A0-4E20-B2F8-C50A626CC753}" type="sibTrans" cxnId="{CE3CB076-2ADB-46FA-A302-2E2796E2D997}">
      <dgm:prSet/>
      <dgm:spPr/>
      <dgm:t>
        <a:bodyPr/>
        <a:lstStyle/>
        <a:p>
          <a:endParaRPr lang="ru-RU"/>
        </a:p>
      </dgm:t>
    </dgm:pt>
    <dgm:pt modelId="{5DA46D93-53A9-428D-93D3-04AD311E1869}">
      <dgm:prSet phldrT="[Текст]"/>
      <dgm:spPr/>
      <dgm:t>
        <a:bodyPr/>
        <a:lstStyle/>
        <a:p>
          <a:r>
            <a:rPr lang="uk-UA" dirty="0" smtClean="0"/>
            <a:t>Людина і природа</a:t>
          </a:r>
          <a:endParaRPr lang="ru-RU" dirty="0"/>
        </a:p>
      </dgm:t>
    </dgm:pt>
    <dgm:pt modelId="{50A156E1-D7BD-40DA-BD61-684E3C1C74C9}" type="parTrans" cxnId="{3E46B59E-104E-4EB6-8203-9BFF6B096357}">
      <dgm:prSet/>
      <dgm:spPr/>
      <dgm:t>
        <a:bodyPr/>
        <a:lstStyle/>
        <a:p>
          <a:endParaRPr lang="ru-RU"/>
        </a:p>
      </dgm:t>
    </dgm:pt>
    <dgm:pt modelId="{9A659EC7-BF5D-4F9C-9758-697699C2A18A}" type="sibTrans" cxnId="{3E46B59E-104E-4EB6-8203-9BFF6B096357}">
      <dgm:prSet/>
      <dgm:spPr/>
      <dgm:t>
        <a:bodyPr/>
        <a:lstStyle/>
        <a:p>
          <a:endParaRPr lang="ru-RU"/>
        </a:p>
      </dgm:t>
    </dgm:pt>
    <dgm:pt modelId="{9DC53600-4DA9-4249-BD06-EC751EDAEBB1}">
      <dgm:prSet phldrT="[Текст]" custT="1"/>
      <dgm:spPr>
        <a:solidFill>
          <a:srgbClr val="FFD85D"/>
        </a:solidFill>
      </dgm:spPr>
      <dgm:t>
        <a:bodyPr/>
        <a:lstStyle/>
        <a:p>
          <a:r>
            <a:rPr lang="uk-UA" sz="1600" dirty="0" smtClean="0"/>
            <a:t>клас-лабораторія;</a:t>
          </a:r>
          <a:endParaRPr lang="ru-RU" sz="1600" dirty="0"/>
        </a:p>
      </dgm:t>
    </dgm:pt>
    <dgm:pt modelId="{5451A076-DB57-42FD-A81C-73ABD23EA296}" type="parTrans" cxnId="{9FC61D25-8162-47E5-AFBA-A0DDA287C26C}">
      <dgm:prSet/>
      <dgm:spPr/>
      <dgm:t>
        <a:bodyPr/>
        <a:lstStyle/>
        <a:p>
          <a:endParaRPr lang="ru-RU"/>
        </a:p>
      </dgm:t>
    </dgm:pt>
    <dgm:pt modelId="{7BEAA208-1619-4868-8325-CD9391E5A08C}" type="sibTrans" cxnId="{9FC61D25-8162-47E5-AFBA-A0DDA287C26C}">
      <dgm:prSet/>
      <dgm:spPr/>
      <dgm:t>
        <a:bodyPr/>
        <a:lstStyle/>
        <a:p>
          <a:endParaRPr lang="ru-RU"/>
        </a:p>
      </dgm:t>
    </dgm:pt>
    <dgm:pt modelId="{65AE3A75-7059-45A7-BC91-664D5272C4B4}">
      <dgm:prSet phldrT="[Текст]"/>
      <dgm:spPr/>
      <dgm:t>
        <a:bodyPr/>
        <a:lstStyle/>
        <a:p>
          <a:r>
            <a:rPr lang="uk-UA" dirty="0" smtClean="0"/>
            <a:t>Жива душа природи</a:t>
          </a:r>
          <a:endParaRPr lang="ru-RU" dirty="0"/>
        </a:p>
      </dgm:t>
    </dgm:pt>
    <dgm:pt modelId="{FB865B09-3D63-4E02-A317-59A100E3C9B8}" type="parTrans" cxnId="{9065F20D-07FE-4204-9C5F-922F4116C350}">
      <dgm:prSet/>
      <dgm:spPr/>
      <dgm:t>
        <a:bodyPr/>
        <a:lstStyle/>
        <a:p>
          <a:endParaRPr lang="ru-RU"/>
        </a:p>
      </dgm:t>
    </dgm:pt>
    <dgm:pt modelId="{183F3A5D-7EC8-431C-A2A8-0C0676F3B50A}" type="sibTrans" cxnId="{9065F20D-07FE-4204-9C5F-922F4116C350}">
      <dgm:prSet/>
      <dgm:spPr/>
      <dgm:t>
        <a:bodyPr/>
        <a:lstStyle/>
        <a:p>
          <a:endParaRPr lang="ru-RU"/>
        </a:p>
      </dgm:t>
    </dgm:pt>
    <dgm:pt modelId="{F5595591-0E09-4946-A44D-A517C94CB6B6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uk-UA" sz="1600" dirty="0" smtClean="0"/>
            <a:t>проблемно-пошукові завдання екологічного характеру;</a:t>
          </a:r>
          <a:endParaRPr lang="ru-RU" sz="1600" dirty="0"/>
        </a:p>
      </dgm:t>
    </dgm:pt>
    <dgm:pt modelId="{51CBBCDF-1DF1-496F-AE76-68D48F05D810}" type="parTrans" cxnId="{7A82CE65-9DB5-48E8-918C-E9740C4B8327}">
      <dgm:prSet/>
      <dgm:spPr/>
      <dgm:t>
        <a:bodyPr/>
        <a:lstStyle/>
        <a:p>
          <a:endParaRPr lang="ru-RU"/>
        </a:p>
      </dgm:t>
    </dgm:pt>
    <dgm:pt modelId="{6C1CC6B9-23D0-4258-9934-75C7DB4AAB64}" type="sibTrans" cxnId="{7A82CE65-9DB5-48E8-918C-E9740C4B8327}">
      <dgm:prSet/>
      <dgm:spPr/>
      <dgm:t>
        <a:bodyPr/>
        <a:lstStyle/>
        <a:p>
          <a:endParaRPr lang="ru-RU"/>
        </a:p>
      </dgm:t>
    </dgm:pt>
    <dgm:pt modelId="{92CE8D24-646F-45FC-A5F1-CD4177D8B90E}">
      <dgm:prSet phldrT="[Текст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uk-UA" sz="1600" dirty="0" smtClean="0"/>
            <a:t>творчі завдання;</a:t>
          </a:r>
          <a:endParaRPr lang="ru-RU" sz="1600" dirty="0"/>
        </a:p>
      </dgm:t>
    </dgm:pt>
    <dgm:pt modelId="{9C4FA816-DB6C-4E0F-85EF-98A1EDBE73DE}" type="parTrans" cxnId="{EDD51348-FD18-41A8-8637-FD0552989C97}">
      <dgm:prSet/>
      <dgm:spPr/>
      <dgm:t>
        <a:bodyPr/>
        <a:lstStyle/>
        <a:p>
          <a:endParaRPr lang="ru-RU"/>
        </a:p>
      </dgm:t>
    </dgm:pt>
    <dgm:pt modelId="{D9923C67-31F8-4002-921E-DC8401A83CC3}" type="sibTrans" cxnId="{EDD51348-FD18-41A8-8637-FD0552989C97}">
      <dgm:prSet/>
      <dgm:spPr/>
      <dgm:t>
        <a:bodyPr/>
        <a:lstStyle/>
        <a:p>
          <a:endParaRPr lang="ru-RU"/>
        </a:p>
      </dgm:t>
    </dgm:pt>
    <dgm:pt modelId="{CF0C1A0B-9548-49DE-AC0D-08A9C5E683D3}">
      <dgm:prSet phldrT="[Текст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uk-UA" sz="1600" dirty="0" smtClean="0"/>
            <a:t>казки, вірші, загадки. </a:t>
          </a:r>
          <a:endParaRPr lang="ru-RU" sz="1600" dirty="0"/>
        </a:p>
      </dgm:t>
    </dgm:pt>
    <dgm:pt modelId="{BB3C42B0-EE7E-46CA-A9D1-3FCC91F0A71B}" type="parTrans" cxnId="{8FDC6EA8-E927-4B21-808C-C375B1108F65}">
      <dgm:prSet/>
      <dgm:spPr/>
      <dgm:t>
        <a:bodyPr/>
        <a:lstStyle/>
        <a:p>
          <a:endParaRPr lang="ru-RU"/>
        </a:p>
      </dgm:t>
    </dgm:pt>
    <dgm:pt modelId="{2BA9ABBB-9EB2-4A21-9DD8-7D41991A73EB}" type="sibTrans" cxnId="{8FDC6EA8-E927-4B21-808C-C375B1108F65}">
      <dgm:prSet/>
      <dgm:spPr/>
      <dgm:t>
        <a:bodyPr/>
        <a:lstStyle/>
        <a:p>
          <a:endParaRPr lang="ru-RU"/>
        </a:p>
      </dgm:t>
    </dgm:pt>
    <dgm:pt modelId="{BED09E74-B863-4450-8E6E-E301C439429E}">
      <dgm:prSet phldrT="[Текст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uk-UA" sz="1600" dirty="0" smtClean="0"/>
            <a:t>навчальні екскурсії;</a:t>
          </a:r>
          <a:endParaRPr lang="ru-RU" sz="1600" dirty="0"/>
        </a:p>
      </dgm:t>
    </dgm:pt>
    <dgm:pt modelId="{21A27B8C-F9BA-4111-89B9-E9373E129F69}" type="parTrans" cxnId="{966F7EDC-D78B-4946-8AF1-867D5E25E1C7}">
      <dgm:prSet/>
      <dgm:spPr/>
      <dgm:t>
        <a:bodyPr/>
        <a:lstStyle/>
        <a:p>
          <a:endParaRPr lang="ru-RU"/>
        </a:p>
      </dgm:t>
    </dgm:pt>
    <dgm:pt modelId="{B2983019-EAB5-463A-8220-07E0E430E660}" type="sibTrans" cxnId="{966F7EDC-D78B-4946-8AF1-867D5E25E1C7}">
      <dgm:prSet/>
      <dgm:spPr/>
      <dgm:t>
        <a:bodyPr/>
        <a:lstStyle/>
        <a:p>
          <a:endParaRPr lang="ru-RU"/>
        </a:p>
      </dgm:t>
    </dgm:pt>
    <dgm:pt modelId="{6FFEFABD-95C0-45A8-844A-5AA10B94D977}">
      <dgm:prSet phldrT="[Текст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uk-UA" sz="1600" dirty="0" smtClean="0"/>
            <a:t>рольові ігри, вправи;</a:t>
          </a:r>
          <a:endParaRPr lang="ru-RU" sz="1600" dirty="0"/>
        </a:p>
      </dgm:t>
    </dgm:pt>
    <dgm:pt modelId="{E8138940-5EFF-4FF8-B803-A8320D3E794E}" type="parTrans" cxnId="{BFA710E7-F335-4BCE-B3DF-A35E83DA26E7}">
      <dgm:prSet/>
      <dgm:spPr/>
      <dgm:t>
        <a:bodyPr/>
        <a:lstStyle/>
        <a:p>
          <a:endParaRPr lang="ru-RU"/>
        </a:p>
      </dgm:t>
    </dgm:pt>
    <dgm:pt modelId="{BFF3B33D-7F42-425C-8B35-AE64223ABD02}" type="sibTrans" cxnId="{BFA710E7-F335-4BCE-B3DF-A35E83DA26E7}">
      <dgm:prSet/>
      <dgm:spPr/>
      <dgm:t>
        <a:bodyPr/>
        <a:lstStyle/>
        <a:p>
          <a:endParaRPr lang="ru-RU"/>
        </a:p>
      </dgm:t>
    </dgm:pt>
    <dgm:pt modelId="{322C9BA4-C7EB-4AFC-B0DD-CB9093FE4F51}">
      <dgm:prSet phldrT="[Текст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uk-UA" sz="1600" dirty="0" smtClean="0"/>
            <a:t>демонстрування натуральних об’єктів;</a:t>
          </a:r>
          <a:endParaRPr lang="ru-RU" sz="1600" dirty="0"/>
        </a:p>
      </dgm:t>
    </dgm:pt>
    <dgm:pt modelId="{7429F200-DE1E-4BA5-9218-1BE442401588}" type="parTrans" cxnId="{3B0CF89C-DFBC-4B23-9408-294C3EB95A90}">
      <dgm:prSet/>
      <dgm:spPr/>
      <dgm:t>
        <a:bodyPr/>
        <a:lstStyle/>
        <a:p>
          <a:endParaRPr lang="ru-RU"/>
        </a:p>
      </dgm:t>
    </dgm:pt>
    <dgm:pt modelId="{0605CB56-DE9B-460A-9DE6-B6968D517413}" type="sibTrans" cxnId="{3B0CF89C-DFBC-4B23-9408-294C3EB95A90}">
      <dgm:prSet/>
      <dgm:spPr/>
      <dgm:t>
        <a:bodyPr/>
        <a:lstStyle/>
        <a:p>
          <a:endParaRPr lang="ru-RU"/>
        </a:p>
      </dgm:t>
    </dgm:pt>
    <dgm:pt modelId="{F7EA0C7C-5F69-4455-93FE-E33EE9DCB2E3}">
      <dgm:prSet phldrT="[Текст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endParaRPr lang="ru-RU" sz="1600" dirty="0"/>
        </a:p>
      </dgm:t>
    </dgm:pt>
    <dgm:pt modelId="{3FF2438D-94A7-4B67-9AB6-D59105AC5C32}" type="parTrans" cxnId="{79549E41-AF56-4658-B777-192AEF4F1604}">
      <dgm:prSet/>
      <dgm:spPr/>
      <dgm:t>
        <a:bodyPr/>
        <a:lstStyle/>
        <a:p>
          <a:endParaRPr lang="ru-RU"/>
        </a:p>
      </dgm:t>
    </dgm:pt>
    <dgm:pt modelId="{A7025FCC-6B9C-4399-B955-9E803F3930ED}" type="sibTrans" cxnId="{79549E41-AF56-4658-B777-192AEF4F1604}">
      <dgm:prSet/>
      <dgm:spPr/>
      <dgm:t>
        <a:bodyPr/>
        <a:lstStyle/>
        <a:p>
          <a:endParaRPr lang="ru-RU"/>
        </a:p>
      </dgm:t>
    </dgm:pt>
    <dgm:pt modelId="{DDBBAA48-3EE3-457F-928E-6F70026CE16D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uk-UA" sz="1600" dirty="0" smtClean="0"/>
            <a:t>заняття-практикуми</a:t>
          </a:r>
          <a:r>
            <a:rPr lang="uk-UA" sz="1800" dirty="0" smtClean="0"/>
            <a:t>.</a:t>
          </a:r>
          <a:endParaRPr lang="ru-RU" sz="1800" dirty="0"/>
        </a:p>
      </dgm:t>
    </dgm:pt>
    <dgm:pt modelId="{61355BF7-6710-4E3D-A4B0-3C7553A40879}" type="parTrans" cxnId="{C501A9FD-905B-4436-8D92-3AE478717787}">
      <dgm:prSet/>
      <dgm:spPr/>
      <dgm:t>
        <a:bodyPr/>
        <a:lstStyle/>
        <a:p>
          <a:endParaRPr lang="ru-RU"/>
        </a:p>
      </dgm:t>
    </dgm:pt>
    <dgm:pt modelId="{572503E0-B121-4C05-ABFF-25D98C808F45}" type="sibTrans" cxnId="{C501A9FD-905B-4436-8D92-3AE478717787}">
      <dgm:prSet/>
      <dgm:spPr/>
      <dgm:t>
        <a:bodyPr/>
        <a:lstStyle/>
        <a:p>
          <a:endParaRPr lang="ru-RU"/>
        </a:p>
      </dgm:t>
    </dgm:pt>
    <dgm:pt modelId="{E1E44AE2-CD78-440D-B20B-33C2B2C7E3B6}">
      <dgm:prSet phldrT="[Текст]" custT="1"/>
      <dgm:spPr>
        <a:solidFill>
          <a:srgbClr val="FFD85D"/>
        </a:solidFill>
      </dgm:spPr>
      <dgm:t>
        <a:bodyPr/>
        <a:lstStyle/>
        <a:p>
          <a:r>
            <a:rPr lang="uk-UA" sz="1600" dirty="0" smtClean="0"/>
            <a:t>тепличне господарство</a:t>
          </a:r>
          <a:r>
            <a:rPr lang="uk-UA" sz="1400" dirty="0" smtClean="0"/>
            <a:t>.</a:t>
          </a:r>
          <a:endParaRPr lang="ru-RU" sz="1400" dirty="0"/>
        </a:p>
      </dgm:t>
    </dgm:pt>
    <dgm:pt modelId="{260FA451-38F0-44F6-B59B-26197D74B7D1}" type="parTrans" cxnId="{0134EC7C-7BE0-4390-8DD8-5798E86764D7}">
      <dgm:prSet/>
      <dgm:spPr/>
      <dgm:t>
        <a:bodyPr/>
        <a:lstStyle/>
        <a:p>
          <a:endParaRPr lang="ru-RU"/>
        </a:p>
      </dgm:t>
    </dgm:pt>
    <dgm:pt modelId="{306F5AA1-8E80-4154-9980-DE7B2940EA7C}" type="sibTrans" cxnId="{0134EC7C-7BE0-4390-8DD8-5798E86764D7}">
      <dgm:prSet/>
      <dgm:spPr/>
      <dgm:t>
        <a:bodyPr/>
        <a:lstStyle/>
        <a:p>
          <a:endParaRPr lang="ru-RU"/>
        </a:p>
      </dgm:t>
    </dgm:pt>
    <dgm:pt modelId="{76CA59EC-D163-42EE-BB5B-5F8E9F2DCB6C}">
      <dgm:prSet phldrT="[Текст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uk-UA" sz="1600" dirty="0" smtClean="0"/>
            <a:t>  природоохоронні</a:t>
          </a:r>
          <a:endParaRPr lang="ru-RU" sz="1600" dirty="0"/>
        </a:p>
      </dgm:t>
    </dgm:pt>
    <dgm:pt modelId="{6FEED309-B45B-4778-8939-EEFC58E4D25E}" type="parTrans" cxnId="{9FFC6748-55D0-430A-A7BA-BF9C0FA418A0}">
      <dgm:prSet/>
      <dgm:spPr/>
      <dgm:t>
        <a:bodyPr/>
        <a:lstStyle/>
        <a:p>
          <a:endParaRPr lang="ru-RU"/>
        </a:p>
      </dgm:t>
    </dgm:pt>
    <dgm:pt modelId="{428D3AAD-C2D6-4790-9C49-AC5FD20A90AB}" type="sibTrans" cxnId="{9FFC6748-55D0-430A-A7BA-BF9C0FA418A0}">
      <dgm:prSet/>
      <dgm:spPr/>
      <dgm:t>
        <a:bodyPr/>
        <a:lstStyle/>
        <a:p>
          <a:endParaRPr lang="ru-RU"/>
        </a:p>
      </dgm:t>
    </dgm:pt>
    <dgm:pt modelId="{1681645D-47F0-4956-8A22-7EFA39CD5D7D}">
      <dgm:prSet phldrT="[Текст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uk-UA" sz="1600" dirty="0" smtClean="0"/>
            <a:t>      екскурсії.</a:t>
          </a:r>
          <a:endParaRPr lang="ru-RU" sz="1600" dirty="0"/>
        </a:p>
      </dgm:t>
    </dgm:pt>
    <dgm:pt modelId="{CEF7BBEB-1EB9-4226-BA01-6AE5FAA94798}" type="parTrans" cxnId="{7C9AE7FA-5BFF-41CC-8223-1B063648F1C3}">
      <dgm:prSet/>
      <dgm:spPr/>
      <dgm:t>
        <a:bodyPr/>
        <a:lstStyle/>
        <a:p>
          <a:endParaRPr lang="ru-RU"/>
        </a:p>
      </dgm:t>
    </dgm:pt>
    <dgm:pt modelId="{864CB81E-C9A4-4F4C-A6D8-19850F36E960}" type="sibTrans" cxnId="{7C9AE7FA-5BFF-41CC-8223-1B063648F1C3}">
      <dgm:prSet/>
      <dgm:spPr/>
      <dgm:t>
        <a:bodyPr/>
        <a:lstStyle/>
        <a:p>
          <a:endParaRPr lang="ru-RU"/>
        </a:p>
      </dgm:t>
    </dgm:pt>
    <dgm:pt modelId="{DD1CA1B1-BE33-4081-9D58-97C9D3FBD5DE}">
      <dgm:prSet phldrT="[Текст]" custT="1"/>
      <dgm:spPr>
        <a:solidFill>
          <a:srgbClr val="FFD85D"/>
        </a:solidFill>
      </dgm:spPr>
      <dgm:t>
        <a:bodyPr/>
        <a:lstStyle/>
        <a:p>
          <a:endParaRPr lang="ru-RU" sz="1400" dirty="0"/>
        </a:p>
      </dgm:t>
    </dgm:pt>
    <dgm:pt modelId="{6EEA6E25-01F5-4D8C-A1DA-CD65C23FC048}" type="parTrans" cxnId="{509A0778-C230-4C54-BC56-5D0D12179BA2}">
      <dgm:prSet/>
      <dgm:spPr/>
      <dgm:t>
        <a:bodyPr/>
        <a:lstStyle/>
        <a:p>
          <a:endParaRPr lang="ru-RU"/>
        </a:p>
      </dgm:t>
    </dgm:pt>
    <dgm:pt modelId="{D5E8F6DE-7683-4AA3-A777-816D74CF56F5}" type="sibTrans" cxnId="{509A0778-C230-4C54-BC56-5D0D12179BA2}">
      <dgm:prSet/>
      <dgm:spPr/>
      <dgm:t>
        <a:bodyPr/>
        <a:lstStyle/>
        <a:p>
          <a:endParaRPr lang="ru-RU"/>
        </a:p>
      </dgm:t>
    </dgm:pt>
    <dgm:pt modelId="{65FD7706-E5D7-432E-A856-9DEA5C848517}" type="pres">
      <dgm:prSet presAssocID="{D16396E9-367F-4FCD-A25C-45F7FDC3EC90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F098093-9904-4FF9-8E98-71550AE288D1}" type="pres">
      <dgm:prSet presAssocID="{D16396E9-367F-4FCD-A25C-45F7FDC3EC90}" presName="children" presStyleCnt="0"/>
      <dgm:spPr/>
      <dgm:t>
        <a:bodyPr/>
        <a:lstStyle/>
        <a:p>
          <a:endParaRPr lang="ru-RU"/>
        </a:p>
      </dgm:t>
    </dgm:pt>
    <dgm:pt modelId="{90E8CBEE-7D0E-40A8-9AE0-37777DCF12B4}" type="pres">
      <dgm:prSet presAssocID="{D16396E9-367F-4FCD-A25C-45F7FDC3EC90}" presName="child1group" presStyleCnt="0"/>
      <dgm:spPr/>
      <dgm:t>
        <a:bodyPr/>
        <a:lstStyle/>
        <a:p>
          <a:endParaRPr lang="ru-RU"/>
        </a:p>
      </dgm:t>
    </dgm:pt>
    <dgm:pt modelId="{7763E898-BCC5-4D76-A007-7294CC31A0C4}" type="pres">
      <dgm:prSet presAssocID="{D16396E9-367F-4FCD-A25C-45F7FDC3EC90}" presName="child1" presStyleLbl="bgAcc1" presStyleIdx="0" presStyleCnt="4" custLinFactNeighborY="-573"/>
      <dgm:spPr/>
      <dgm:t>
        <a:bodyPr/>
        <a:lstStyle/>
        <a:p>
          <a:endParaRPr lang="ru-RU"/>
        </a:p>
      </dgm:t>
    </dgm:pt>
    <dgm:pt modelId="{6A5ECE0D-EBC6-49F0-AD07-BBFA4470023E}" type="pres">
      <dgm:prSet presAssocID="{D16396E9-367F-4FCD-A25C-45F7FDC3EC90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582B8C-D058-40DD-9D28-7030C9F120C0}" type="pres">
      <dgm:prSet presAssocID="{D16396E9-367F-4FCD-A25C-45F7FDC3EC90}" presName="child2group" presStyleCnt="0"/>
      <dgm:spPr/>
      <dgm:t>
        <a:bodyPr/>
        <a:lstStyle/>
        <a:p>
          <a:endParaRPr lang="ru-RU"/>
        </a:p>
      </dgm:t>
    </dgm:pt>
    <dgm:pt modelId="{6673F31C-E4FA-417F-BE56-42D626C74E2D}" type="pres">
      <dgm:prSet presAssocID="{D16396E9-367F-4FCD-A25C-45F7FDC3EC90}" presName="child2" presStyleLbl="bgAcc1" presStyleIdx="1" presStyleCnt="4"/>
      <dgm:spPr/>
      <dgm:t>
        <a:bodyPr/>
        <a:lstStyle/>
        <a:p>
          <a:endParaRPr lang="ru-RU"/>
        </a:p>
      </dgm:t>
    </dgm:pt>
    <dgm:pt modelId="{97B1D212-DF60-4734-88CF-E8BAD7DDB13A}" type="pres">
      <dgm:prSet presAssocID="{D16396E9-367F-4FCD-A25C-45F7FDC3EC90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E13820-0CF4-4E37-9F09-3A03F1126EB4}" type="pres">
      <dgm:prSet presAssocID="{D16396E9-367F-4FCD-A25C-45F7FDC3EC90}" presName="child3group" presStyleCnt="0"/>
      <dgm:spPr/>
      <dgm:t>
        <a:bodyPr/>
        <a:lstStyle/>
        <a:p>
          <a:endParaRPr lang="ru-RU"/>
        </a:p>
      </dgm:t>
    </dgm:pt>
    <dgm:pt modelId="{2CCC2F29-929D-42FC-8A90-5DFE750677D3}" type="pres">
      <dgm:prSet presAssocID="{D16396E9-367F-4FCD-A25C-45F7FDC3EC90}" presName="child3" presStyleLbl="bgAcc1" presStyleIdx="2" presStyleCnt="4"/>
      <dgm:spPr/>
      <dgm:t>
        <a:bodyPr/>
        <a:lstStyle/>
        <a:p>
          <a:endParaRPr lang="ru-RU"/>
        </a:p>
      </dgm:t>
    </dgm:pt>
    <dgm:pt modelId="{EAF6E7AE-2428-44E7-9ED9-939273514C15}" type="pres">
      <dgm:prSet presAssocID="{D16396E9-367F-4FCD-A25C-45F7FDC3EC90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E4E351-E55B-44FD-B1B0-7CF3F2848134}" type="pres">
      <dgm:prSet presAssocID="{D16396E9-367F-4FCD-A25C-45F7FDC3EC90}" presName="child4group" presStyleCnt="0"/>
      <dgm:spPr/>
      <dgm:t>
        <a:bodyPr/>
        <a:lstStyle/>
        <a:p>
          <a:endParaRPr lang="ru-RU"/>
        </a:p>
      </dgm:t>
    </dgm:pt>
    <dgm:pt modelId="{87FF1325-B146-4468-8A8C-46156FED5B94}" type="pres">
      <dgm:prSet presAssocID="{D16396E9-367F-4FCD-A25C-45F7FDC3EC90}" presName="child4" presStyleLbl="bgAcc1" presStyleIdx="3" presStyleCnt="4"/>
      <dgm:spPr/>
      <dgm:t>
        <a:bodyPr/>
        <a:lstStyle/>
        <a:p>
          <a:endParaRPr lang="ru-RU"/>
        </a:p>
      </dgm:t>
    </dgm:pt>
    <dgm:pt modelId="{439C96F8-5F66-4E12-9A8B-8C2CCB932790}" type="pres">
      <dgm:prSet presAssocID="{D16396E9-367F-4FCD-A25C-45F7FDC3EC90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B5BCC7-DC66-499A-8780-48901CB19CEA}" type="pres">
      <dgm:prSet presAssocID="{D16396E9-367F-4FCD-A25C-45F7FDC3EC90}" presName="childPlaceholder" presStyleCnt="0"/>
      <dgm:spPr/>
      <dgm:t>
        <a:bodyPr/>
        <a:lstStyle/>
        <a:p>
          <a:endParaRPr lang="ru-RU"/>
        </a:p>
      </dgm:t>
    </dgm:pt>
    <dgm:pt modelId="{98D3E365-A9F7-49ED-9A72-23C6FFE65DFF}" type="pres">
      <dgm:prSet presAssocID="{D16396E9-367F-4FCD-A25C-45F7FDC3EC90}" presName="circle" presStyleCnt="0"/>
      <dgm:spPr/>
      <dgm:t>
        <a:bodyPr/>
        <a:lstStyle/>
        <a:p>
          <a:endParaRPr lang="ru-RU"/>
        </a:p>
      </dgm:t>
    </dgm:pt>
    <dgm:pt modelId="{44FEEA79-9926-4741-B9DC-3007B4702F25}" type="pres">
      <dgm:prSet presAssocID="{D16396E9-367F-4FCD-A25C-45F7FDC3EC90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00644F-9EA5-49BA-AF08-76C77490B81A}" type="pres">
      <dgm:prSet presAssocID="{D16396E9-367F-4FCD-A25C-45F7FDC3EC90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47604C-8B4D-4CF7-98D8-DDA33F219FB7}" type="pres">
      <dgm:prSet presAssocID="{D16396E9-367F-4FCD-A25C-45F7FDC3EC90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4EDFFB-DB2E-49E4-A949-C6BCCC903A49}" type="pres">
      <dgm:prSet presAssocID="{D16396E9-367F-4FCD-A25C-45F7FDC3EC90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BAF8FD-99B0-4526-8615-9A36A9987F95}" type="pres">
      <dgm:prSet presAssocID="{D16396E9-367F-4FCD-A25C-45F7FDC3EC90}" presName="quadrantPlaceholder" presStyleCnt="0"/>
      <dgm:spPr/>
      <dgm:t>
        <a:bodyPr/>
        <a:lstStyle/>
        <a:p>
          <a:endParaRPr lang="ru-RU"/>
        </a:p>
      </dgm:t>
    </dgm:pt>
    <dgm:pt modelId="{DF7BB922-2621-4FED-8D28-2CCF1D33A394}" type="pres">
      <dgm:prSet presAssocID="{D16396E9-367F-4FCD-A25C-45F7FDC3EC90}" presName="center1" presStyleLbl="fgShp" presStyleIdx="0" presStyleCnt="2" custLinFactNeighborX="2784" custLinFactNeighborY="19457"/>
      <dgm:spPr/>
      <dgm:t>
        <a:bodyPr/>
        <a:lstStyle/>
        <a:p>
          <a:endParaRPr lang="ru-RU"/>
        </a:p>
      </dgm:t>
    </dgm:pt>
    <dgm:pt modelId="{41DDCE6F-D6F4-45DA-9E2B-BC7BE05B6C93}" type="pres">
      <dgm:prSet presAssocID="{D16396E9-367F-4FCD-A25C-45F7FDC3EC90}" presName="center2" presStyleLbl="fgShp" presStyleIdx="1" presStyleCnt="2"/>
      <dgm:spPr/>
      <dgm:t>
        <a:bodyPr/>
        <a:lstStyle/>
        <a:p>
          <a:endParaRPr lang="ru-RU"/>
        </a:p>
      </dgm:t>
    </dgm:pt>
  </dgm:ptLst>
  <dgm:cxnLst>
    <dgm:cxn modelId="{3DD8BE94-7A1E-4913-AE70-57C3D40A51B9}" type="presOf" srcId="{F7EA0C7C-5F69-4455-93FE-E33EE9DCB2E3}" destId="{6673F31C-E4FA-417F-BE56-42D626C74E2D}" srcOrd="0" destOrd="4" presId="urn:microsoft.com/office/officeart/2005/8/layout/cycle4#1"/>
    <dgm:cxn modelId="{3E46B59E-104E-4EB6-8203-9BFF6B096357}" srcId="{D16396E9-367F-4FCD-A25C-45F7FDC3EC90}" destId="{5DA46D93-53A9-428D-93D3-04AD311E1869}" srcOrd="2" destOrd="0" parTransId="{50A156E1-D7BD-40DA-BD61-684E3C1C74C9}" sibTransId="{9A659EC7-BF5D-4F9C-9758-697699C2A18A}"/>
    <dgm:cxn modelId="{CE3CB076-2ADB-46FA-A302-2E2796E2D997}" srcId="{62758013-922B-444A-900A-4AEBA05E69E3}" destId="{DFF378CD-FCB1-4F2A-A3FE-DE4C18A65CC6}" srcOrd="0" destOrd="0" parTransId="{C47203C8-E2D7-4E8D-AEDD-5AA717E87491}" sibTransId="{97C5A0C2-22A0-4E20-B2F8-C50A626CC753}"/>
    <dgm:cxn modelId="{1A9AB170-4C80-4D6E-B935-7E645B6F2676}" type="presOf" srcId="{F5595591-0E09-4946-A44D-A517C94CB6B6}" destId="{439C96F8-5F66-4E12-9A8B-8C2CCB932790}" srcOrd="1" destOrd="0" presId="urn:microsoft.com/office/officeart/2005/8/layout/cycle4#1"/>
    <dgm:cxn modelId="{1AA86720-ACB2-4D7B-9B1E-118642636E0E}" type="presOf" srcId="{5DA46D93-53A9-428D-93D3-04AD311E1869}" destId="{B547604C-8B4D-4CF7-98D8-DDA33F219FB7}" srcOrd="0" destOrd="0" presId="urn:microsoft.com/office/officeart/2005/8/layout/cycle4#1"/>
    <dgm:cxn modelId="{EDD51348-FD18-41A8-8637-FD0552989C97}" srcId="{24618D25-30D4-4C76-8F3F-3670724CEDA2}" destId="{92CE8D24-646F-45FC-A5F1-CD4177D8B90E}" srcOrd="2" destOrd="0" parTransId="{9C4FA816-DB6C-4E0F-85EF-98A1EDBE73DE}" sibTransId="{D9923C67-31F8-4002-921E-DC8401A83CC3}"/>
    <dgm:cxn modelId="{E8B30FC3-C911-4A7D-B9D4-35C895EA22DD}" type="presOf" srcId="{76CA59EC-D163-42EE-BB5B-5F8E9F2DCB6C}" destId="{6673F31C-E4FA-417F-BE56-42D626C74E2D}" srcOrd="0" destOrd="2" presId="urn:microsoft.com/office/officeart/2005/8/layout/cycle4#1"/>
    <dgm:cxn modelId="{F489A66E-E9B8-440C-BCE7-259069D3FF2C}" srcId="{D16396E9-367F-4FCD-A25C-45F7FDC3EC90}" destId="{62758013-922B-444A-900A-4AEBA05E69E3}" srcOrd="1" destOrd="0" parTransId="{4A2C6E86-0401-4770-966A-1F74B4F0C720}" sibTransId="{59C77CD3-0FBC-4380-B962-1130CF6F7525}"/>
    <dgm:cxn modelId="{DC9E1E74-767B-4B0F-8AAC-2892EE27DCC6}" type="presOf" srcId="{322C9BA4-C7EB-4AFC-B0DD-CB9093FE4F51}" destId="{6673F31C-E4FA-417F-BE56-42D626C74E2D}" srcOrd="0" destOrd="1" presId="urn:microsoft.com/office/officeart/2005/8/layout/cycle4#1"/>
    <dgm:cxn modelId="{BFA710E7-F335-4BCE-B3DF-A35E83DA26E7}" srcId="{24618D25-30D4-4C76-8F3F-3670724CEDA2}" destId="{6FFEFABD-95C0-45A8-844A-5AA10B94D977}" srcOrd="1" destOrd="0" parTransId="{E8138940-5EFF-4FF8-B803-A8320D3E794E}" sibTransId="{BFF3B33D-7F42-425C-8B35-AE64223ABD02}"/>
    <dgm:cxn modelId="{966F7EDC-D78B-4946-8AF1-867D5E25E1C7}" srcId="{24618D25-30D4-4C76-8F3F-3670724CEDA2}" destId="{BED09E74-B863-4450-8E6E-E301C439429E}" srcOrd="0" destOrd="0" parTransId="{21A27B8C-F9BA-4111-89B9-E9373E129F69}" sibTransId="{B2983019-EAB5-463A-8220-07E0E430E660}"/>
    <dgm:cxn modelId="{C461DFC9-065F-48AF-807F-6E3E54BA0C2B}" type="presOf" srcId="{1681645D-47F0-4956-8A22-7EFA39CD5D7D}" destId="{6673F31C-E4FA-417F-BE56-42D626C74E2D}" srcOrd="0" destOrd="3" presId="urn:microsoft.com/office/officeart/2005/8/layout/cycle4#1"/>
    <dgm:cxn modelId="{83594FD8-476F-45AA-B6F4-AB120649EFDC}" type="presOf" srcId="{92CE8D24-646F-45FC-A5F1-CD4177D8B90E}" destId="{6A5ECE0D-EBC6-49F0-AD07-BBFA4470023E}" srcOrd="1" destOrd="2" presId="urn:microsoft.com/office/officeart/2005/8/layout/cycle4#1"/>
    <dgm:cxn modelId="{7A82CE65-9DB5-48E8-918C-E9740C4B8327}" srcId="{65AE3A75-7059-45A7-BC91-664D5272C4B4}" destId="{F5595591-0E09-4946-A44D-A517C94CB6B6}" srcOrd="0" destOrd="0" parTransId="{51CBBCDF-1DF1-496F-AE76-68D48F05D810}" sibTransId="{6C1CC6B9-23D0-4258-9934-75C7DB4AAB64}"/>
    <dgm:cxn modelId="{C501A9FD-905B-4436-8D92-3AE478717787}" srcId="{65AE3A75-7059-45A7-BC91-664D5272C4B4}" destId="{DDBBAA48-3EE3-457F-928E-6F70026CE16D}" srcOrd="1" destOrd="0" parTransId="{61355BF7-6710-4E3D-A4B0-3C7553A40879}" sibTransId="{572503E0-B121-4C05-ABFF-25D98C808F45}"/>
    <dgm:cxn modelId="{79549E41-AF56-4658-B777-192AEF4F1604}" srcId="{62758013-922B-444A-900A-4AEBA05E69E3}" destId="{F7EA0C7C-5F69-4455-93FE-E33EE9DCB2E3}" srcOrd="4" destOrd="0" parTransId="{3FF2438D-94A7-4B67-9AB6-D59105AC5C32}" sibTransId="{A7025FCC-6B9C-4399-B955-9E803F3930ED}"/>
    <dgm:cxn modelId="{B26D19F0-F40F-485F-AF8C-98605347897E}" type="presOf" srcId="{F7EA0C7C-5F69-4455-93FE-E33EE9DCB2E3}" destId="{97B1D212-DF60-4734-88CF-E8BAD7DDB13A}" srcOrd="1" destOrd="4" presId="urn:microsoft.com/office/officeart/2005/8/layout/cycle4#1"/>
    <dgm:cxn modelId="{EDA3F37F-D8F9-4040-8824-375BA329BB85}" type="presOf" srcId="{DDBBAA48-3EE3-457F-928E-6F70026CE16D}" destId="{87FF1325-B146-4468-8A8C-46156FED5B94}" srcOrd="0" destOrd="1" presId="urn:microsoft.com/office/officeart/2005/8/layout/cycle4#1"/>
    <dgm:cxn modelId="{38BA0D4F-2BA6-43E9-BEBF-0F4F96E3182E}" type="presOf" srcId="{DFF378CD-FCB1-4F2A-A3FE-DE4C18A65CC6}" destId="{6673F31C-E4FA-417F-BE56-42D626C74E2D}" srcOrd="0" destOrd="0" presId="urn:microsoft.com/office/officeart/2005/8/layout/cycle4#1"/>
    <dgm:cxn modelId="{27FD8D64-E07E-40CB-9946-23180AEF5CC4}" type="presOf" srcId="{DD1CA1B1-BE33-4081-9D58-97C9D3FBD5DE}" destId="{2CCC2F29-929D-42FC-8A90-5DFE750677D3}" srcOrd="0" destOrd="0" presId="urn:microsoft.com/office/officeart/2005/8/layout/cycle4#1"/>
    <dgm:cxn modelId="{FB67FB39-823A-45AB-8002-974271EDC2AF}" type="presOf" srcId="{6FFEFABD-95C0-45A8-844A-5AA10B94D977}" destId="{6A5ECE0D-EBC6-49F0-AD07-BBFA4470023E}" srcOrd="1" destOrd="1" presId="urn:microsoft.com/office/officeart/2005/8/layout/cycle4#1"/>
    <dgm:cxn modelId="{9FC61D25-8162-47E5-AFBA-A0DDA287C26C}" srcId="{5DA46D93-53A9-428D-93D3-04AD311E1869}" destId="{9DC53600-4DA9-4249-BD06-EC751EDAEBB1}" srcOrd="1" destOrd="0" parTransId="{5451A076-DB57-42FD-A81C-73ABD23EA296}" sibTransId="{7BEAA208-1619-4868-8325-CD9391E5A08C}"/>
    <dgm:cxn modelId="{60CCE70B-5C94-4D42-859F-B8B615501AED}" type="presOf" srcId="{9DC53600-4DA9-4249-BD06-EC751EDAEBB1}" destId="{2CCC2F29-929D-42FC-8A90-5DFE750677D3}" srcOrd="0" destOrd="1" presId="urn:microsoft.com/office/officeart/2005/8/layout/cycle4#1"/>
    <dgm:cxn modelId="{9065F20D-07FE-4204-9C5F-922F4116C350}" srcId="{D16396E9-367F-4FCD-A25C-45F7FDC3EC90}" destId="{65AE3A75-7059-45A7-BC91-664D5272C4B4}" srcOrd="3" destOrd="0" parTransId="{FB865B09-3D63-4E02-A317-59A100E3C9B8}" sibTransId="{183F3A5D-7EC8-431C-A2A8-0C0676F3B50A}"/>
    <dgm:cxn modelId="{26469A8E-C78C-438F-BE22-D34AEF3075EB}" type="presOf" srcId="{CF0C1A0B-9548-49DE-AC0D-08A9C5E683D3}" destId="{7763E898-BCC5-4D76-A007-7294CC31A0C4}" srcOrd="0" destOrd="3" presId="urn:microsoft.com/office/officeart/2005/8/layout/cycle4#1"/>
    <dgm:cxn modelId="{901675AC-A7C2-482B-A688-7C2FB6048DB0}" type="presOf" srcId="{76CA59EC-D163-42EE-BB5B-5F8E9F2DCB6C}" destId="{97B1D212-DF60-4734-88CF-E8BAD7DDB13A}" srcOrd="1" destOrd="2" presId="urn:microsoft.com/office/officeart/2005/8/layout/cycle4#1"/>
    <dgm:cxn modelId="{8FDC6EA8-E927-4B21-808C-C375B1108F65}" srcId="{24618D25-30D4-4C76-8F3F-3670724CEDA2}" destId="{CF0C1A0B-9548-49DE-AC0D-08A9C5E683D3}" srcOrd="3" destOrd="0" parTransId="{BB3C42B0-EE7E-46CA-A9D1-3FCC91F0A71B}" sibTransId="{2BA9ABBB-9EB2-4A21-9DD8-7D41991A73EB}"/>
    <dgm:cxn modelId="{8A35C46E-0023-4E12-9B9D-46D15F1001FC}" type="presOf" srcId="{9DC53600-4DA9-4249-BD06-EC751EDAEBB1}" destId="{EAF6E7AE-2428-44E7-9ED9-939273514C15}" srcOrd="1" destOrd="1" presId="urn:microsoft.com/office/officeart/2005/8/layout/cycle4#1"/>
    <dgm:cxn modelId="{0134EC7C-7BE0-4390-8DD8-5798E86764D7}" srcId="{5DA46D93-53A9-428D-93D3-04AD311E1869}" destId="{E1E44AE2-CD78-440D-B20B-33C2B2C7E3B6}" srcOrd="2" destOrd="0" parTransId="{260FA451-38F0-44F6-B59B-26197D74B7D1}" sibTransId="{306F5AA1-8E80-4154-9980-DE7B2940EA7C}"/>
    <dgm:cxn modelId="{07091E9E-63B0-44DE-A741-676E4A9F427F}" type="presOf" srcId="{DFF378CD-FCB1-4F2A-A3FE-DE4C18A65CC6}" destId="{97B1D212-DF60-4734-88CF-E8BAD7DDB13A}" srcOrd="1" destOrd="0" presId="urn:microsoft.com/office/officeart/2005/8/layout/cycle4#1"/>
    <dgm:cxn modelId="{08B9F941-56CD-4E12-A5EF-8DF94F553EAF}" type="presOf" srcId="{CF0C1A0B-9548-49DE-AC0D-08A9C5E683D3}" destId="{6A5ECE0D-EBC6-49F0-AD07-BBFA4470023E}" srcOrd="1" destOrd="3" presId="urn:microsoft.com/office/officeart/2005/8/layout/cycle4#1"/>
    <dgm:cxn modelId="{B845FF8A-B0D5-43BB-BD9C-06E37842EE6A}" type="presOf" srcId="{6FFEFABD-95C0-45A8-844A-5AA10B94D977}" destId="{7763E898-BCC5-4D76-A007-7294CC31A0C4}" srcOrd="0" destOrd="1" presId="urn:microsoft.com/office/officeart/2005/8/layout/cycle4#1"/>
    <dgm:cxn modelId="{66BC0378-D5C1-4407-9748-044C3FB0514E}" type="presOf" srcId="{24618D25-30D4-4C76-8F3F-3670724CEDA2}" destId="{44FEEA79-9926-4741-B9DC-3007B4702F25}" srcOrd="0" destOrd="0" presId="urn:microsoft.com/office/officeart/2005/8/layout/cycle4#1"/>
    <dgm:cxn modelId="{509A0778-C230-4C54-BC56-5D0D12179BA2}" srcId="{5DA46D93-53A9-428D-93D3-04AD311E1869}" destId="{DD1CA1B1-BE33-4081-9D58-97C9D3FBD5DE}" srcOrd="0" destOrd="0" parTransId="{6EEA6E25-01F5-4D8C-A1DA-CD65C23FC048}" sibTransId="{D5E8F6DE-7683-4AA3-A777-816D74CF56F5}"/>
    <dgm:cxn modelId="{224612A9-6FC5-4676-9CF5-5EFB2E6E57C5}" type="presOf" srcId="{DDBBAA48-3EE3-457F-928E-6F70026CE16D}" destId="{439C96F8-5F66-4E12-9A8B-8C2CCB932790}" srcOrd="1" destOrd="1" presId="urn:microsoft.com/office/officeart/2005/8/layout/cycle4#1"/>
    <dgm:cxn modelId="{78A64896-0644-46DB-8581-8090264E25B1}" type="presOf" srcId="{D16396E9-367F-4FCD-A25C-45F7FDC3EC90}" destId="{65FD7706-E5D7-432E-A856-9DEA5C848517}" srcOrd="0" destOrd="0" presId="urn:microsoft.com/office/officeart/2005/8/layout/cycle4#1"/>
    <dgm:cxn modelId="{ECCC6B35-6106-4468-B5C1-BD03891E1A77}" type="presOf" srcId="{DD1CA1B1-BE33-4081-9D58-97C9D3FBD5DE}" destId="{EAF6E7AE-2428-44E7-9ED9-939273514C15}" srcOrd="1" destOrd="0" presId="urn:microsoft.com/office/officeart/2005/8/layout/cycle4#1"/>
    <dgm:cxn modelId="{57B54FD7-0D56-4E0D-A9B1-AD337E5C9CB2}" type="presOf" srcId="{F5595591-0E09-4946-A44D-A517C94CB6B6}" destId="{87FF1325-B146-4468-8A8C-46156FED5B94}" srcOrd="0" destOrd="0" presId="urn:microsoft.com/office/officeart/2005/8/layout/cycle4#1"/>
    <dgm:cxn modelId="{82F2A423-E8A3-47A4-A71F-89D49F4714B2}" type="presOf" srcId="{BED09E74-B863-4450-8E6E-E301C439429E}" destId="{7763E898-BCC5-4D76-A007-7294CC31A0C4}" srcOrd="0" destOrd="0" presId="urn:microsoft.com/office/officeart/2005/8/layout/cycle4#1"/>
    <dgm:cxn modelId="{1D373235-DE00-4C33-8978-11FEF3D0DF6F}" type="presOf" srcId="{62758013-922B-444A-900A-4AEBA05E69E3}" destId="{FE00644F-9EA5-49BA-AF08-76C77490B81A}" srcOrd="0" destOrd="0" presId="urn:microsoft.com/office/officeart/2005/8/layout/cycle4#1"/>
    <dgm:cxn modelId="{78B08475-F2FE-4D4E-9E6B-B2BD90A1EC3B}" srcId="{D16396E9-367F-4FCD-A25C-45F7FDC3EC90}" destId="{24618D25-30D4-4C76-8F3F-3670724CEDA2}" srcOrd="0" destOrd="0" parTransId="{925671B2-3E60-4F9A-8D5E-C76E9F805CEC}" sibTransId="{190CE825-F634-4469-8D0E-F010F891A347}"/>
    <dgm:cxn modelId="{7A3B82CD-F3CD-4F9D-B6AD-00D0BF46387F}" type="presOf" srcId="{92CE8D24-646F-45FC-A5F1-CD4177D8B90E}" destId="{7763E898-BCC5-4D76-A007-7294CC31A0C4}" srcOrd="0" destOrd="2" presId="urn:microsoft.com/office/officeart/2005/8/layout/cycle4#1"/>
    <dgm:cxn modelId="{AC2CE2D3-C620-479C-BCD2-FF289E827B67}" type="presOf" srcId="{BED09E74-B863-4450-8E6E-E301C439429E}" destId="{6A5ECE0D-EBC6-49F0-AD07-BBFA4470023E}" srcOrd="1" destOrd="0" presId="urn:microsoft.com/office/officeart/2005/8/layout/cycle4#1"/>
    <dgm:cxn modelId="{3EA90AF2-2BA4-4B9E-BA06-60C9A29D12A2}" type="presOf" srcId="{322C9BA4-C7EB-4AFC-B0DD-CB9093FE4F51}" destId="{97B1D212-DF60-4734-88CF-E8BAD7DDB13A}" srcOrd="1" destOrd="1" presId="urn:microsoft.com/office/officeart/2005/8/layout/cycle4#1"/>
    <dgm:cxn modelId="{7C9AE7FA-5BFF-41CC-8223-1B063648F1C3}" srcId="{62758013-922B-444A-900A-4AEBA05E69E3}" destId="{1681645D-47F0-4956-8A22-7EFA39CD5D7D}" srcOrd="3" destOrd="0" parTransId="{CEF7BBEB-1EB9-4226-BA01-6AE5FAA94798}" sibTransId="{864CB81E-C9A4-4F4C-A6D8-19850F36E960}"/>
    <dgm:cxn modelId="{C32024D5-E4FC-48B2-AC68-4FF94E876884}" type="presOf" srcId="{65AE3A75-7059-45A7-BC91-664D5272C4B4}" destId="{274EDFFB-DB2E-49E4-A949-C6BCCC903A49}" srcOrd="0" destOrd="0" presId="urn:microsoft.com/office/officeart/2005/8/layout/cycle4#1"/>
    <dgm:cxn modelId="{311B2B4D-846C-4E5C-8686-6AC16DC8AF40}" type="presOf" srcId="{1681645D-47F0-4956-8A22-7EFA39CD5D7D}" destId="{97B1D212-DF60-4734-88CF-E8BAD7DDB13A}" srcOrd="1" destOrd="3" presId="urn:microsoft.com/office/officeart/2005/8/layout/cycle4#1"/>
    <dgm:cxn modelId="{3B0CF89C-DFBC-4B23-9408-294C3EB95A90}" srcId="{62758013-922B-444A-900A-4AEBA05E69E3}" destId="{322C9BA4-C7EB-4AFC-B0DD-CB9093FE4F51}" srcOrd="1" destOrd="0" parTransId="{7429F200-DE1E-4BA5-9218-1BE442401588}" sibTransId="{0605CB56-DE9B-460A-9DE6-B6968D517413}"/>
    <dgm:cxn modelId="{9FFC6748-55D0-430A-A7BA-BF9C0FA418A0}" srcId="{62758013-922B-444A-900A-4AEBA05E69E3}" destId="{76CA59EC-D163-42EE-BB5B-5F8E9F2DCB6C}" srcOrd="2" destOrd="0" parTransId="{6FEED309-B45B-4778-8939-EEFC58E4D25E}" sibTransId="{428D3AAD-C2D6-4790-9C49-AC5FD20A90AB}"/>
    <dgm:cxn modelId="{4982F7C2-0F15-4BA1-9263-73D561254510}" type="presOf" srcId="{E1E44AE2-CD78-440D-B20B-33C2B2C7E3B6}" destId="{2CCC2F29-929D-42FC-8A90-5DFE750677D3}" srcOrd="0" destOrd="2" presId="urn:microsoft.com/office/officeart/2005/8/layout/cycle4#1"/>
    <dgm:cxn modelId="{28319157-C5AC-437D-B84C-AAACD4A47985}" type="presOf" srcId="{E1E44AE2-CD78-440D-B20B-33C2B2C7E3B6}" destId="{EAF6E7AE-2428-44E7-9ED9-939273514C15}" srcOrd="1" destOrd="2" presId="urn:microsoft.com/office/officeart/2005/8/layout/cycle4#1"/>
    <dgm:cxn modelId="{FBCEA867-CB2E-421D-A1A5-9C2EB1155728}" type="presParOf" srcId="{65FD7706-E5D7-432E-A856-9DEA5C848517}" destId="{8F098093-9904-4FF9-8E98-71550AE288D1}" srcOrd="0" destOrd="0" presId="urn:microsoft.com/office/officeart/2005/8/layout/cycle4#1"/>
    <dgm:cxn modelId="{8B01009C-83EB-4C06-A996-1B5658076204}" type="presParOf" srcId="{8F098093-9904-4FF9-8E98-71550AE288D1}" destId="{90E8CBEE-7D0E-40A8-9AE0-37777DCF12B4}" srcOrd="0" destOrd="0" presId="urn:microsoft.com/office/officeart/2005/8/layout/cycle4#1"/>
    <dgm:cxn modelId="{EE1AC3FE-07AA-4D99-9C3D-01341043689E}" type="presParOf" srcId="{90E8CBEE-7D0E-40A8-9AE0-37777DCF12B4}" destId="{7763E898-BCC5-4D76-A007-7294CC31A0C4}" srcOrd="0" destOrd="0" presId="urn:microsoft.com/office/officeart/2005/8/layout/cycle4#1"/>
    <dgm:cxn modelId="{E6C3C6B6-A6B1-4E32-82DB-0CF5EC2FEFCC}" type="presParOf" srcId="{90E8CBEE-7D0E-40A8-9AE0-37777DCF12B4}" destId="{6A5ECE0D-EBC6-49F0-AD07-BBFA4470023E}" srcOrd="1" destOrd="0" presId="urn:microsoft.com/office/officeart/2005/8/layout/cycle4#1"/>
    <dgm:cxn modelId="{286FF91C-F772-4DB2-8400-51180AE9B5B3}" type="presParOf" srcId="{8F098093-9904-4FF9-8E98-71550AE288D1}" destId="{C1582B8C-D058-40DD-9D28-7030C9F120C0}" srcOrd="1" destOrd="0" presId="urn:microsoft.com/office/officeart/2005/8/layout/cycle4#1"/>
    <dgm:cxn modelId="{A870F7B6-34AE-4B9A-8269-41EAB381973C}" type="presParOf" srcId="{C1582B8C-D058-40DD-9D28-7030C9F120C0}" destId="{6673F31C-E4FA-417F-BE56-42D626C74E2D}" srcOrd="0" destOrd="0" presId="urn:microsoft.com/office/officeart/2005/8/layout/cycle4#1"/>
    <dgm:cxn modelId="{914BC8BE-0AB4-408F-A40B-7DFE59ED388E}" type="presParOf" srcId="{C1582B8C-D058-40DD-9D28-7030C9F120C0}" destId="{97B1D212-DF60-4734-88CF-E8BAD7DDB13A}" srcOrd="1" destOrd="0" presId="urn:microsoft.com/office/officeart/2005/8/layout/cycle4#1"/>
    <dgm:cxn modelId="{727E30A6-A835-42A3-9B95-197C507DE581}" type="presParOf" srcId="{8F098093-9904-4FF9-8E98-71550AE288D1}" destId="{54E13820-0CF4-4E37-9F09-3A03F1126EB4}" srcOrd="2" destOrd="0" presId="urn:microsoft.com/office/officeart/2005/8/layout/cycle4#1"/>
    <dgm:cxn modelId="{1CCA7896-0199-432E-A40A-F3EBEBB82821}" type="presParOf" srcId="{54E13820-0CF4-4E37-9F09-3A03F1126EB4}" destId="{2CCC2F29-929D-42FC-8A90-5DFE750677D3}" srcOrd="0" destOrd="0" presId="urn:microsoft.com/office/officeart/2005/8/layout/cycle4#1"/>
    <dgm:cxn modelId="{58F593A3-7A24-46CE-94FB-54315F2E8CF5}" type="presParOf" srcId="{54E13820-0CF4-4E37-9F09-3A03F1126EB4}" destId="{EAF6E7AE-2428-44E7-9ED9-939273514C15}" srcOrd="1" destOrd="0" presId="urn:microsoft.com/office/officeart/2005/8/layout/cycle4#1"/>
    <dgm:cxn modelId="{9D90CAD4-57BA-4763-B944-77BED8E77172}" type="presParOf" srcId="{8F098093-9904-4FF9-8E98-71550AE288D1}" destId="{E1E4E351-E55B-44FD-B1B0-7CF3F2848134}" srcOrd="3" destOrd="0" presId="urn:microsoft.com/office/officeart/2005/8/layout/cycle4#1"/>
    <dgm:cxn modelId="{1A0C134F-1D3A-4018-BADB-7A168E04D8DB}" type="presParOf" srcId="{E1E4E351-E55B-44FD-B1B0-7CF3F2848134}" destId="{87FF1325-B146-4468-8A8C-46156FED5B94}" srcOrd="0" destOrd="0" presId="urn:microsoft.com/office/officeart/2005/8/layout/cycle4#1"/>
    <dgm:cxn modelId="{8FD3837E-DD6F-48B4-8592-8544B4957803}" type="presParOf" srcId="{E1E4E351-E55B-44FD-B1B0-7CF3F2848134}" destId="{439C96F8-5F66-4E12-9A8B-8C2CCB932790}" srcOrd="1" destOrd="0" presId="urn:microsoft.com/office/officeart/2005/8/layout/cycle4#1"/>
    <dgm:cxn modelId="{9D05997A-648E-4797-A760-075255C4400F}" type="presParOf" srcId="{8F098093-9904-4FF9-8E98-71550AE288D1}" destId="{39B5BCC7-DC66-499A-8780-48901CB19CEA}" srcOrd="4" destOrd="0" presId="urn:microsoft.com/office/officeart/2005/8/layout/cycle4#1"/>
    <dgm:cxn modelId="{4CF7C945-61D1-43CA-A677-7B13F65D4286}" type="presParOf" srcId="{65FD7706-E5D7-432E-A856-9DEA5C848517}" destId="{98D3E365-A9F7-49ED-9A72-23C6FFE65DFF}" srcOrd="1" destOrd="0" presId="urn:microsoft.com/office/officeart/2005/8/layout/cycle4#1"/>
    <dgm:cxn modelId="{64C34096-B97D-4A5C-830F-FAB21BB30456}" type="presParOf" srcId="{98D3E365-A9F7-49ED-9A72-23C6FFE65DFF}" destId="{44FEEA79-9926-4741-B9DC-3007B4702F25}" srcOrd="0" destOrd="0" presId="urn:microsoft.com/office/officeart/2005/8/layout/cycle4#1"/>
    <dgm:cxn modelId="{3BDD90FC-82D4-428B-9C0D-079B9EE5CECA}" type="presParOf" srcId="{98D3E365-A9F7-49ED-9A72-23C6FFE65DFF}" destId="{FE00644F-9EA5-49BA-AF08-76C77490B81A}" srcOrd="1" destOrd="0" presId="urn:microsoft.com/office/officeart/2005/8/layout/cycle4#1"/>
    <dgm:cxn modelId="{621CFDD9-FF65-4CCB-8CCE-E6DB4A2C9C08}" type="presParOf" srcId="{98D3E365-A9F7-49ED-9A72-23C6FFE65DFF}" destId="{B547604C-8B4D-4CF7-98D8-DDA33F219FB7}" srcOrd="2" destOrd="0" presId="urn:microsoft.com/office/officeart/2005/8/layout/cycle4#1"/>
    <dgm:cxn modelId="{B1D23B02-C3AD-41CC-8D71-84014196FB6B}" type="presParOf" srcId="{98D3E365-A9F7-49ED-9A72-23C6FFE65DFF}" destId="{274EDFFB-DB2E-49E4-A949-C6BCCC903A49}" srcOrd="3" destOrd="0" presId="urn:microsoft.com/office/officeart/2005/8/layout/cycle4#1"/>
    <dgm:cxn modelId="{8E9A2A1C-970F-4366-B2E6-2BC3FE1D7250}" type="presParOf" srcId="{98D3E365-A9F7-49ED-9A72-23C6FFE65DFF}" destId="{44BAF8FD-99B0-4526-8615-9A36A9987F95}" srcOrd="4" destOrd="0" presId="urn:microsoft.com/office/officeart/2005/8/layout/cycle4#1"/>
    <dgm:cxn modelId="{CCD22908-0364-48BA-9721-DE48D074E597}" type="presParOf" srcId="{65FD7706-E5D7-432E-A856-9DEA5C848517}" destId="{DF7BB922-2621-4FED-8D28-2CCF1D33A394}" srcOrd="2" destOrd="0" presId="urn:microsoft.com/office/officeart/2005/8/layout/cycle4#1"/>
    <dgm:cxn modelId="{47C2476F-70CF-48C9-81BF-CB01DC066040}" type="presParOf" srcId="{65FD7706-E5D7-432E-A856-9DEA5C848517}" destId="{41DDCE6F-D6F4-45DA-9E2B-BC7BE05B6C93}" srcOrd="3" destOrd="0" presId="urn:microsoft.com/office/officeart/2005/8/layout/cycle4#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1D97C25-ECFE-40DB-8C08-F97CC8CF801A}" type="doc">
      <dgm:prSet loTypeId="urn:microsoft.com/office/officeart/2005/8/layout/hList3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1D5B940-B0F8-4FFC-9E81-63DF47C23E1C}">
      <dgm:prSet phldrT="[Текст]"/>
      <dgm:spPr/>
      <dgm:t>
        <a:bodyPr/>
        <a:lstStyle/>
        <a:p>
          <a:pPr algn="l"/>
          <a:r>
            <a:rPr lang="uk-UA" dirty="0" smtClean="0"/>
            <a:t>  «</a:t>
          </a:r>
          <a:r>
            <a:rPr lang="uk-UA" dirty="0" err="1" smtClean="0">
              <a:solidFill>
                <a:srgbClr val="FF0000"/>
              </a:solidFill>
            </a:rPr>
            <a:t>Е</a:t>
          </a:r>
          <a:r>
            <a:rPr lang="uk-UA" dirty="0" err="1" smtClean="0">
              <a:solidFill>
                <a:srgbClr val="FFFF00"/>
              </a:solidFill>
            </a:rPr>
            <a:t>к</a:t>
          </a:r>
          <a:r>
            <a:rPr lang="uk-UA" dirty="0" err="1" smtClean="0">
              <a:solidFill>
                <a:srgbClr val="92D050"/>
              </a:solidFill>
            </a:rPr>
            <a:t>о</a:t>
          </a:r>
          <a:r>
            <a:rPr lang="uk-UA" dirty="0" err="1" smtClean="0">
              <a:solidFill>
                <a:srgbClr val="7030A0"/>
              </a:solidFill>
            </a:rPr>
            <a:t>к</a:t>
          </a:r>
          <a:r>
            <a:rPr lang="uk-UA" dirty="0" err="1" smtClean="0">
              <a:solidFill>
                <a:schemeClr val="bg1"/>
              </a:solidFill>
            </a:rPr>
            <a:t>а</a:t>
          </a:r>
          <a:r>
            <a:rPr lang="uk-UA" dirty="0" err="1" smtClean="0">
              <a:solidFill>
                <a:srgbClr val="C00000"/>
              </a:solidFill>
            </a:rPr>
            <a:t>л</a:t>
          </a:r>
          <a:r>
            <a:rPr lang="uk-UA" dirty="0" err="1" smtClean="0">
              <a:solidFill>
                <a:schemeClr val="accent6">
                  <a:lumMod val="40000"/>
                  <a:lumOff val="60000"/>
                </a:schemeClr>
              </a:solidFill>
            </a:rPr>
            <a:t>а</a:t>
          </a:r>
          <a:r>
            <a:rPr lang="uk-UA" dirty="0" err="1" smtClean="0">
              <a:solidFill>
                <a:schemeClr val="bg2">
                  <a:lumMod val="75000"/>
                </a:schemeClr>
              </a:solidFill>
            </a:rPr>
            <a:t>м</a:t>
          </a:r>
          <a:r>
            <a:rPr lang="uk-UA" dirty="0" err="1" smtClean="0">
              <a:solidFill>
                <a:srgbClr val="FF0000"/>
              </a:solidFill>
            </a:rPr>
            <a:t>б</a:t>
          </a:r>
          <a:r>
            <a:rPr lang="uk-UA" dirty="0" err="1" smtClean="0">
              <a:solidFill>
                <a:srgbClr val="FFFF00"/>
              </a:solidFill>
            </a:rPr>
            <a:t>у</a:t>
          </a:r>
          <a:r>
            <a:rPr lang="uk-UA" dirty="0" err="1" smtClean="0">
              <a:solidFill>
                <a:srgbClr val="FFC000"/>
              </a:solidFill>
            </a:rPr>
            <a:t>р</a:t>
          </a:r>
          <a:r>
            <a:rPr lang="uk-UA" dirty="0" smtClean="0"/>
            <a:t>»</a:t>
          </a:r>
          <a:endParaRPr lang="ru-RU" dirty="0"/>
        </a:p>
      </dgm:t>
    </dgm:pt>
    <dgm:pt modelId="{897555ED-DA86-4ACA-A69B-04D4E752F188}" type="parTrans" cxnId="{6E46F872-497A-4577-A8C7-82F31DD30EEF}">
      <dgm:prSet/>
      <dgm:spPr/>
      <dgm:t>
        <a:bodyPr/>
        <a:lstStyle/>
        <a:p>
          <a:endParaRPr lang="ru-RU"/>
        </a:p>
      </dgm:t>
    </dgm:pt>
    <dgm:pt modelId="{4132B75E-A0CC-46A2-8E87-8D1059DB2E14}" type="sibTrans" cxnId="{6E46F872-497A-4577-A8C7-82F31DD30EEF}">
      <dgm:prSet/>
      <dgm:spPr/>
      <dgm:t>
        <a:bodyPr/>
        <a:lstStyle/>
        <a:p>
          <a:endParaRPr lang="ru-RU"/>
        </a:p>
      </dgm:t>
    </dgm:pt>
    <dgm:pt modelId="{522BB984-7009-46F2-84BF-A917F420FD56}">
      <dgm:prSet phldrT="[Текст]" custT="1"/>
      <dgm:spPr/>
      <dgm:t>
        <a:bodyPr/>
        <a:lstStyle/>
        <a:p>
          <a:r>
            <a:rPr lang="uk-UA" sz="3200" b="1" dirty="0" smtClean="0"/>
            <a:t>Пізнавально-розвивальні завдання</a:t>
          </a:r>
          <a:endParaRPr lang="ru-RU" sz="3200" b="1" dirty="0"/>
        </a:p>
      </dgm:t>
    </dgm:pt>
    <dgm:pt modelId="{3DB2A03B-9D22-4A4D-A5E7-AB778267EE50}" type="parTrans" cxnId="{143B0AF5-ED65-4CB4-AC38-C9D9AD618EFD}">
      <dgm:prSet/>
      <dgm:spPr/>
      <dgm:t>
        <a:bodyPr/>
        <a:lstStyle/>
        <a:p>
          <a:endParaRPr lang="ru-RU"/>
        </a:p>
      </dgm:t>
    </dgm:pt>
    <dgm:pt modelId="{A0D13B1A-C65F-465E-B0DA-D34ABB2299B9}" type="sibTrans" cxnId="{143B0AF5-ED65-4CB4-AC38-C9D9AD618EFD}">
      <dgm:prSet/>
      <dgm:spPr/>
      <dgm:t>
        <a:bodyPr/>
        <a:lstStyle/>
        <a:p>
          <a:endParaRPr lang="ru-RU"/>
        </a:p>
      </dgm:t>
    </dgm:pt>
    <dgm:pt modelId="{E0DCD6D3-61E5-405E-8B7B-5BC4FCDEAA60}">
      <dgm:prSet phldrT="[Текст]" custT="1"/>
      <dgm:spPr/>
      <dgm:t>
        <a:bodyPr/>
        <a:lstStyle/>
        <a:p>
          <a:r>
            <a:rPr lang="uk-UA" sz="4000" b="1" dirty="0" smtClean="0"/>
            <a:t>Ігри</a:t>
          </a:r>
          <a:endParaRPr lang="ru-RU" sz="4000" b="1" dirty="0"/>
        </a:p>
      </dgm:t>
    </dgm:pt>
    <dgm:pt modelId="{4E817058-AD84-4C9C-A241-F9617CF5DD29}" type="parTrans" cxnId="{AB3CCBB8-BE7F-44E8-B8C5-BFC6EDB3A6B8}">
      <dgm:prSet/>
      <dgm:spPr/>
      <dgm:t>
        <a:bodyPr/>
        <a:lstStyle/>
        <a:p>
          <a:endParaRPr lang="ru-RU"/>
        </a:p>
      </dgm:t>
    </dgm:pt>
    <dgm:pt modelId="{455AA289-541E-4202-AB33-AB4C9C18D944}" type="sibTrans" cxnId="{AB3CCBB8-BE7F-44E8-B8C5-BFC6EDB3A6B8}">
      <dgm:prSet/>
      <dgm:spPr/>
      <dgm:t>
        <a:bodyPr/>
        <a:lstStyle/>
        <a:p>
          <a:endParaRPr lang="ru-RU"/>
        </a:p>
      </dgm:t>
    </dgm:pt>
    <dgm:pt modelId="{A3319FD5-D2C8-4D66-A735-49A2283BE0BF}">
      <dgm:prSet phldrT="[Текст]"/>
      <dgm:spPr/>
      <dgm:t>
        <a:bodyPr/>
        <a:lstStyle/>
        <a:p>
          <a:r>
            <a:rPr lang="uk-UA" b="1" dirty="0" smtClean="0"/>
            <a:t>Досліди та експерименти</a:t>
          </a:r>
          <a:endParaRPr lang="ru-RU" b="1" dirty="0"/>
        </a:p>
      </dgm:t>
    </dgm:pt>
    <dgm:pt modelId="{FE14E191-DA12-487E-93BC-78EA1A5517F3}" type="parTrans" cxnId="{71387705-C668-4977-BACA-91C56C4F2F4A}">
      <dgm:prSet/>
      <dgm:spPr/>
      <dgm:t>
        <a:bodyPr/>
        <a:lstStyle/>
        <a:p>
          <a:endParaRPr lang="ru-RU"/>
        </a:p>
      </dgm:t>
    </dgm:pt>
    <dgm:pt modelId="{984F9AF3-E78B-4D76-AABC-9C10B285EF68}" type="sibTrans" cxnId="{71387705-C668-4977-BACA-91C56C4F2F4A}">
      <dgm:prSet/>
      <dgm:spPr/>
      <dgm:t>
        <a:bodyPr/>
        <a:lstStyle/>
        <a:p>
          <a:endParaRPr lang="ru-RU"/>
        </a:p>
      </dgm:t>
    </dgm:pt>
    <dgm:pt modelId="{55AA5E86-0117-4CE9-B6EF-98E89EE83589}" type="pres">
      <dgm:prSet presAssocID="{C1D97C25-ECFE-40DB-8C08-F97CC8CF801A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CC32552-A266-41B4-A3AA-2B0AC75B740F}" type="pres">
      <dgm:prSet presAssocID="{A1D5B940-B0F8-4FFC-9E81-63DF47C23E1C}" presName="roof" presStyleLbl="dkBgShp" presStyleIdx="0" presStyleCnt="2" custLinFactNeighborX="299"/>
      <dgm:spPr/>
      <dgm:t>
        <a:bodyPr/>
        <a:lstStyle/>
        <a:p>
          <a:endParaRPr lang="ru-RU"/>
        </a:p>
      </dgm:t>
    </dgm:pt>
    <dgm:pt modelId="{8D101D10-A2E1-42C1-B330-D744D09067FF}" type="pres">
      <dgm:prSet presAssocID="{A1D5B940-B0F8-4FFC-9E81-63DF47C23E1C}" presName="pillars" presStyleCnt="0"/>
      <dgm:spPr/>
    </dgm:pt>
    <dgm:pt modelId="{CA0B28D4-CE57-4298-B5AB-68A94C8E5345}" type="pres">
      <dgm:prSet presAssocID="{A1D5B940-B0F8-4FFC-9E81-63DF47C23E1C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BF3449-B3EF-43E3-8529-DEDA76C3E42A}" type="pres">
      <dgm:prSet presAssocID="{E0DCD6D3-61E5-405E-8B7B-5BC4FCDEAA60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3BA9E1-CBA0-46B4-82A7-094A72555328}" type="pres">
      <dgm:prSet presAssocID="{A3319FD5-D2C8-4D66-A735-49A2283BE0BF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4379AD-2A02-4C7C-9381-57C0488DF537}" type="pres">
      <dgm:prSet presAssocID="{A1D5B940-B0F8-4FFC-9E81-63DF47C23E1C}" presName="base" presStyleLbl="dkBgShp" presStyleIdx="1" presStyleCnt="2"/>
      <dgm:spPr/>
    </dgm:pt>
  </dgm:ptLst>
  <dgm:cxnLst>
    <dgm:cxn modelId="{AB3CCBB8-BE7F-44E8-B8C5-BFC6EDB3A6B8}" srcId="{A1D5B940-B0F8-4FFC-9E81-63DF47C23E1C}" destId="{E0DCD6D3-61E5-405E-8B7B-5BC4FCDEAA60}" srcOrd="1" destOrd="0" parTransId="{4E817058-AD84-4C9C-A241-F9617CF5DD29}" sibTransId="{455AA289-541E-4202-AB33-AB4C9C18D944}"/>
    <dgm:cxn modelId="{B4EFDF2A-CB2F-4E37-8207-3DF4D364AD48}" type="presOf" srcId="{A1D5B940-B0F8-4FFC-9E81-63DF47C23E1C}" destId="{2CC32552-A266-41B4-A3AA-2B0AC75B740F}" srcOrd="0" destOrd="0" presId="urn:microsoft.com/office/officeart/2005/8/layout/hList3"/>
    <dgm:cxn modelId="{143B0AF5-ED65-4CB4-AC38-C9D9AD618EFD}" srcId="{A1D5B940-B0F8-4FFC-9E81-63DF47C23E1C}" destId="{522BB984-7009-46F2-84BF-A917F420FD56}" srcOrd="0" destOrd="0" parTransId="{3DB2A03B-9D22-4A4D-A5E7-AB778267EE50}" sibTransId="{A0D13B1A-C65F-465E-B0DA-D34ABB2299B9}"/>
    <dgm:cxn modelId="{6E46F872-497A-4577-A8C7-82F31DD30EEF}" srcId="{C1D97C25-ECFE-40DB-8C08-F97CC8CF801A}" destId="{A1D5B940-B0F8-4FFC-9E81-63DF47C23E1C}" srcOrd="0" destOrd="0" parTransId="{897555ED-DA86-4ACA-A69B-04D4E752F188}" sibTransId="{4132B75E-A0CC-46A2-8E87-8D1059DB2E14}"/>
    <dgm:cxn modelId="{9D3A3216-4674-400E-BCD9-D091D56EF1BF}" type="presOf" srcId="{A3319FD5-D2C8-4D66-A735-49A2283BE0BF}" destId="{0C3BA9E1-CBA0-46B4-82A7-094A72555328}" srcOrd="0" destOrd="0" presId="urn:microsoft.com/office/officeart/2005/8/layout/hList3"/>
    <dgm:cxn modelId="{586976BF-BAF3-4007-AF54-E69D91A2E49F}" type="presOf" srcId="{C1D97C25-ECFE-40DB-8C08-F97CC8CF801A}" destId="{55AA5E86-0117-4CE9-B6EF-98E89EE83589}" srcOrd="0" destOrd="0" presId="urn:microsoft.com/office/officeart/2005/8/layout/hList3"/>
    <dgm:cxn modelId="{633EAB45-862A-4AD0-9798-E696B043246C}" type="presOf" srcId="{E0DCD6D3-61E5-405E-8B7B-5BC4FCDEAA60}" destId="{0CBF3449-B3EF-43E3-8529-DEDA76C3E42A}" srcOrd="0" destOrd="0" presId="urn:microsoft.com/office/officeart/2005/8/layout/hList3"/>
    <dgm:cxn modelId="{2F090496-F6E7-4401-B9D1-34D459003996}" type="presOf" srcId="{522BB984-7009-46F2-84BF-A917F420FD56}" destId="{CA0B28D4-CE57-4298-B5AB-68A94C8E5345}" srcOrd="0" destOrd="0" presId="urn:microsoft.com/office/officeart/2005/8/layout/hList3"/>
    <dgm:cxn modelId="{71387705-C668-4977-BACA-91C56C4F2F4A}" srcId="{A1D5B940-B0F8-4FFC-9E81-63DF47C23E1C}" destId="{A3319FD5-D2C8-4D66-A735-49A2283BE0BF}" srcOrd="2" destOrd="0" parTransId="{FE14E191-DA12-487E-93BC-78EA1A5517F3}" sibTransId="{984F9AF3-E78B-4D76-AABC-9C10B285EF68}"/>
    <dgm:cxn modelId="{337E7F75-3DEB-4CEF-923D-DA34E92A191E}" type="presParOf" srcId="{55AA5E86-0117-4CE9-B6EF-98E89EE83589}" destId="{2CC32552-A266-41B4-A3AA-2B0AC75B740F}" srcOrd="0" destOrd="0" presId="urn:microsoft.com/office/officeart/2005/8/layout/hList3"/>
    <dgm:cxn modelId="{72ACA778-FB45-4325-8C31-453979E64C76}" type="presParOf" srcId="{55AA5E86-0117-4CE9-B6EF-98E89EE83589}" destId="{8D101D10-A2E1-42C1-B330-D744D09067FF}" srcOrd="1" destOrd="0" presId="urn:microsoft.com/office/officeart/2005/8/layout/hList3"/>
    <dgm:cxn modelId="{95E44822-E380-4742-824D-45CCB23829BC}" type="presParOf" srcId="{8D101D10-A2E1-42C1-B330-D744D09067FF}" destId="{CA0B28D4-CE57-4298-B5AB-68A94C8E5345}" srcOrd="0" destOrd="0" presId="urn:microsoft.com/office/officeart/2005/8/layout/hList3"/>
    <dgm:cxn modelId="{40091AED-BE07-46EC-9798-0064B10CC391}" type="presParOf" srcId="{8D101D10-A2E1-42C1-B330-D744D09067FF}" destId="{0CBF3449-B3EF-43E3-8529-DEDA76C3E42A}" srcOrd="1" destOrd="0" presId="urn:microsoft.com/office/officeart/2005/8/layout/hList3"/>
    <dgm:cxn modelId="{61F2E9B7-C7F0-4164-A44C-4472F95FE6CE}" type="presParOf" srcId="{8D101D10-A2E1-42C1-B330-D744D09067FF}" destId="{0C3BA9E1-CBA0-46B4-82A7-094A72555328}" srcOrd="2" destOrd="0" presId="urn:microsoft.com/office/officeart/2005/8/layout/hList3"/>
    <dgm:cxn modelId="{B995AC47-4E46-4755-B262-FF7DE97E1A2D}" type="presParOf" srcId="{55AA5E86-0117-4CE9-B6EF-98E89EE83589}" destId="{814379AD-2A02-4C7C-9381-57C0488DF537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BBC4A07-1D41-497F-A53C-801C4C7A1E6C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C8FE575-0DF7-4AC1-8D08-5A3264B909B8}">
      <dgm:prSet phldrT="[Текст]"/>
      <dgm:spPr/>
      <dgm:t>
        <a:bodyPr/>
        <a:lstStyle/>
        <a:p>
          <a:r>
            <a:rPr lang="uk-UA" dirty="0" smtClean="0">
              <a:solidFill>
                <a:srgbClr val="C00000"/>
              </a:solidFill>
            </a:rPr>
            <a:t>Матеріали для вчителя</a:t>
          </a:r>
          <a:endParaRPr lang="ru-RU" dirty="0">
            <a:solidFill>
              <a:srgbClr val="C00000"/>
            </a:solidFill>
          </a:endParaRPr>
        </a:p>
      </dgm:t>
    </dgm:pt>
    <dgm:pt modelId="{96F2144A-299C-4B1B-A4FF-8EDA84C6E436}" type="parTrans" cxnId="{10051269-BF90-402B-AA3D-20C6D04D3F6D}">
      <dgm:prSet/>
      <dgm:spPr/>
      <dgm:t>
        <a:bodyPr/>
        <a:lstStyle/>
        <a:p>
          <a:endParaRPr lang="ru-RU"/>
        </a:p>
      </dgm:t>
    </dgm:pt>
    <dgm:pt modelId="{825D2DCE-3FAB-4335-A69E-64343825CDB2}" type="sibTrans" cxnId="{10051269-BF90-402B-AA3D-20C6D04D3F6D}">
      <dgm:prSet/>
      <dgm:spPr/>
      <dgm:t>
        <a:bodyPr/>
        <a:lstStyle/>
        <a:p>
          <a:endParaRPr lang="ru-RU"/>
        </a:p>
      </dgm:t>
    </dgm:pt>
    <dgm:pt modelId="{513DBC66-9DC5-433D-BD1A-7054EE05E9D6}">
      <dgm:prSet phldrT="[Текст]"/>
      <dgm:spPr/>
      <dgm:t>
        <a:bodyPr/>
        <a:lstStyle/>
        <a:p>
          <a:r>
            <a:rPr lang="uk-UA" dirty="0" smtClean="0"/>
            <a:t>Програма </a:t>
          </a:r>
          <a:r>
            <a:rPr lang="uk-UA" dirty="0" err="1" smtClean="0"/>
            <a:t>“Література</a:t>
          </a:r>
          <a:r>
            <a:rPr lang="uk-UA" dirty="0" smtClean="0"/>
            <a:t> рідного краю в початковій </a:t>
          </a:r>
          <a:r>
            <a:rPr lang="uk-UA" dirty="0" err="1" smtClean="0"/>
            <a:t>школі”</a:t>
          </a:r>
          <a:endParaRPr lang="uk-UA" dirty="0" smtClean="0"/>
        </a:p>
        <a:p>
          <a:r>
            <a:rPr lang="uk-UA" dirty="0" smtClean="0"/>
            <a:t>3-4класи</a:t>
          </a:r>
          <a:endParaRPr lang="ru-RU" dirty="0"/>
        </a:p>
      </dgm:t>
    </dgm:pt>
    <dgm:pt modelId="{6E617E28-141E-4C8C-9572-30E1CA19C711}" type="parTrans" cxnId="{FBFBD15C-3376-4E85-A44B-27923EDCBB9F}">
      <dgm:prSet/>
      <dgm:spPr/>
      <dgm:t>
        <a:bodyPr/>
        <a:lstStyle/>
        <a:p>
          <a:endParaRPr lang="ru-RU"/>
        </a:p>
      </dgm:t>
    </dgm:pt>
    <dgm:pt modelId="{5404819B-4A86-4E18-A940-62ECC861881F}" type="sibTrans" cxnId="{FBFBD15C-3376-4E85-A44B-27923EDCBB9F}">
      <dgm:prSet/>
      <dgm:spPr/>
      <dgm:t>
        <a:bodyPr/>
        <a:lstStyle/>
        <a:p>
          <a:endParaRPr lang="ru-RU"/>
        </a:p>
      </dgm:t>
    </dgm:pt>
    <dgm:pt modelId="{AABDAA3A-C290-4299-9F9C-205273F10CFD}">
      <dgm:prSet phldrT="[Текст]"/>
      <dgm:spPr/>
      <dgm:t>
        <a:bodyPr/>
        <a:lstStyle/>
        <a:p>
          <a:r>
            <a:rPr lang="uk-UA" dirty="0" smtClean="0"/>
            <a:t>  Календарно-тематичне планування навчального матеріалу.</a:t>
          </a:r>
        </a:p>
        <a:p>
          <a:r>
            <a:rPr lang="uk-UA" dirty="0" smtClean="0"/>
            <a:t> Розробки занять курсу </a:t>
          </a:r>
          <a:endParaRPr lang="ru-RU" dirty="0"/>
        </a:p>
      </dgm:t>
    </dgm:pt>
    <dgm:pt modelId="{D0364B49-5685-4FDF-9686-77CFFDA9FCD4}" type="parTrans" cxnId="{0E3005D2-DB2A-4E7A-90EC-023ACD64A002}">
      <dgm:prSet/>
      <dgm:spPr/>
      <dgm:t>
        <a:bodyPr/>
        <a:lstStyle/>
        <a:p>
          <a:endParaRPr lang="ru-RU"/>
        </a:p>
      </dgm:t>
    </dgm:pt>
    <dgm:pt modelId="{8A652B3B-2DDC-41F6-96D0-49D6D40BB1C7}" type="sibTrans" cxnId="{0E3005D2-DB2A-4E7A-90EC-023ACD64A002}">
      <dgm:prSet/>
      <dgm:spPr/>
      <dgm:t>
        <a:bodyPr/>
        <a:lstStyle/>
        <a:p>
          <a:endParaRPr lang="ru-RU"/>
        </a:p>
      </dgm:t>
    </dgm:pt>
    <dgm:pt modelId="{A420B807-EA97-480F-8AE6-92CCCF7BDE73}">
      <dgm:prSet phldrT="[Текст]"/>
      <dgm:spPr/>
      <dgm:t>
        <a:bodyPr/>
        <a:lstStyle/>
        <a:p>
          <a:r>
            <a:rPr lang="uk-UA" dirty="0" smtClean="0">
              <a:solidFill>
                <a:srgbClr val="C00000"/>
              </a:solidFill>
            </a:rPr>
            <a:t>Матеріали для учня</a:t>
          </a:r>
          <a:endParaRPr lang="ru-RU" dirty="0">
            <a:solidFill>
              <a:srgbClr val="C00000"/>
            </a:solidFill>
          </a:endParaRPr>
        </a:p>
      </dgm:t>
    </dgm:pt>
    <dgm:pt modelId="{3374BC38-A3E3-496A-9071-DC120F7E3791}" type="parTrans" cxnId="{503BA8D3-E602-464C-BE2D-3814DF426E15}">
      <dgm:prSet/>
      <dgm:spPr/>
      <dgm:t>
        <a:bodyPr/>
        <a:lstStyle/>
        <a:p>
          <a:endParaRPr lang="ru-RU"/>
        </a:p>
      </dgm:t>
    </dgm:pt>
    <dgm:pt modelId="{2DA7EBF4-6CF9-4769-9BFF-CBB75F408CC9}" type="sibTrans" cxnId="{503BA8D3-E602-464C-BE2D-3814DF426E15}">
      <dgm:prSet/>
      <dgm:spPr/>
      <dgm:t>
        <a:bodyPr/>
        <a:lstStyle/>
        <a:p>
          <a:endParaRPr lang="ru-RU"/>
        </a:p>
      </dgm:t>
    </dgm:pt>
    <dgm:pt modelId="{68202A01-0A51-4E25-9565-FF20C98CB8DD}">
      <dgm:prSet phldrT="[Текст]"/>
      <dgm:spPr/>
      <dgm:t>
        <a:bodyPr/>
        <a:lstStyle/>
        <a:p>
          <a:r>
            <a:rPr lang="uk-UA" dirty="0" smtClean="0"/>
            <a:t>Книги для читання:</a:t>
          </a:r>
        </a:p>
        <a:p>
          <a:r>
            <a:rPr lang="uk-UA" dirty="0" smtClean="0"/>
            <a:t>  </a:t>
          </a:r>
          <a:r>
            <a:rPr lang="uk-UA" dirty="0" err="1" smtClean="0"/>
            <a:t>“Буковинські</a:t>
          </a:r>
          <a:r>
            <a:rPr lang="uk-UA" dirty="0" smtClean="0"/>
            <a:t> перлинки – допитливій </a:t>
          </a:r>
          <a:r>
            <a:rPr lang="uk-UA" dirty="0" err="1" smtClean="0"/>
            <a:t>дитинці”</a:t>
          </a:r>
          <a:r>
            <a:rPr lang="uk-UA" dirty="0" smtClean="0"/>
            <a:t> 3 клас.</a:t>
          </a:r>
        </a:p>
        <a:p>
          <a:r>
            <a:rPr lang="uk-UA" dirty="0" smtClean="0"/>
            <a:t>  </a:t>
          </a:r>
          <a:r>
            <a:rPr lang="uk-UA" dirty="0" err="1" smtClean="0"/>
            <a:t>“Буковинська</a:t>
          </a:r>
          <a:r>
            <a:rPr lang="uk-UA" dirty="0" smtClean="0"/>
            <a:t> </a:t>
          </a:r>
          <a:r>
            <a:rPr lang="uk-UA" dirty="0" err="1" smtClean="0"/>
            <a:t>читаночка”</a:t>
          </a:r>
          <a:r>
            <a:rPr lang="uk-UA" dirty="0" smtClean="0"/>
            <a:t> 4 клас.</a:t>
          </a:r>
          <a:endParaRPr lang="ru-RU" dirty="0"/>
        </a:p>
      </dgm:t>
    </dgm:pt>
    <dgm:pt modelId="{DD611665-FC40-4C5F-9036-87EA1ABF156E}" type="parTrans" cxnId="{C2386D44-5968-40DE-B8B9-D4B2E39BC912}">
      <dgm:prSet/>
      <dgm:spPr/>
      <dgm:t>
        <a:bodyPr/>
        <a:lstStyle/>
        <a:p>
          <a:endParaRPr lang="ru-RU"/>
        </a:p>
      </dgm:t>
    </dgm:pt>
    <dgm:pt modelId="{91D278C8-80C9-4026-BD5F-3A6DB683BEFC}" type="sibTrans" cxnId="{C2386D44-5968-40DE-B8B9-D4B2E39BC912}">
      <dgm:prSet/>
      <dgm:spPr/>
      <dgm:t>
        <a:bodyPr/>
        <a:lstStyle/>
        <a:p>
          <a:endParaRPr lang="ru-RU"/>
        </a:p>
      </dgm:t>
    </dgm:pt>
    <dgm:pt modelId="{18FC801B-4A4E-4DA6-AEAB-837212F5E1BF}">
      <dgm:prSet phldrT="[Текст]"/>
      <dgm:spPr/>
      <dgm:t>
        <a:bodyPr/>
        <a:lstStyle/>
        <a:p>
          <a:r>
            <a:rPr lang="uk-UA" dirty="0" smtClean="0"/>
            <a:t>Бібліографічний довідник</a:t>
          </a:r>
          <a:endParaRPr lang="ru-RU" dirty="0"/>
        </a:p>
      </dgm:t>
    </dgm:pt>
    <dgm:pt modelId="{4547C6AF-D8B4-4981-A118-96D1AA55422A}" type="parTrans" cxnId="{727E8A13-8CA6-4B2B-A14A-FC9A3CFEAB26}">
      <dgm:prSet/>
      <dgm:spPr/>
      <dgm:t>
        <a:bodyPr/>
        <a:lstStyle/>
        <a:p>
          <a:endParaRPr lang="ru-RU"/>
        </a:p>
      </dgm:t>
    </dgm:pt>
    <dgm:pt modelId="{7F8776CA-4FC2-498C-94FD-13B910E47981}" type="sibTrans" cxnId="{727E8A13-8CA6-4B2B-A14A-FC9A3CFEAB26}">
      <dgm:prSet/>
      <dgm:spPr/>
      <dgm:t>
        <a:bodyPr/>
        <a:lstStyle/>
        <a:p>
          <a:endParaRPr lang="ru-RU"/>
        </a:p>
      </dgm:t>
    </dgm:pt>
    <dgm:pt modelId="{4A4339AD-5DC9-43DF-B8B8-039F1EAA515E}">
      <dgm:prSet phldrT="[Текст]"/>
      <dgm:spPr/>
      <dgm:t>
        <a:bodyPr/>
        <a:lstStyle/>
        <a:p>
          <a:r>
            <a:rPr lang="uk-UA" dirty="0" smtClean="0">
              <a:solidFill>
                <a:srgbClr val="C00000"/>
              </a:solidFill>
            </a:rPr>
            <a:t>Проект</a:t>
          </a:r>
        </a:p>
        <a:p>
          <a:r>
            <a:rPr lang="uk-UA" dirty="0" err="1" smtClean="0">
              <a:solidFill>
                <a:srgbClr val="C00000"/>
              </a:solidFill>
            </a:rPr>
            <a:t>“Пізнаємо</a:t>
          </a:r>
          <a:r>
            <a:rPr lang="uk-UA" dirty="0" smtClean="0">
              <a:solidFill>
                <a:srgbClr val="C00000"/>
              </a:solidFill>
            </a:rPr>
            <a:t> </a:t>
          </a:r>
          <a:r>
            <a:rPr lang="uk-UA" dirty="0" err="1" smtClean="0">
              <a:solidFill>
                <a:srgbClr val="C00000"/>
              </a:solidFill>
            </a:rPr>
            <a:t>Буковину”</a:t>
          </a:r>
          <a:endParaRPr lang="ru-RU" dirty="0">
            <a:solidFill>
              <a:srgbClr val="C00000"/>
            </a:solidFill>
          </a:endParaRPr>
        </a:p>
      </dgm:t>
    </dgm:pt>
    <dgm:pt modelId="{D5ED2A9A-0752-4138-9592-B9179543412B}" type="parTrans" cxnId="{1A25B111-A49D-411C-AC41-20ECD004107A}">
      <dgm:prSet/>
      <dgm:spPr/>
      <dgm:t>
        <a:bodyPr/>
        <a:lstStyle/>
        <a:p>
          <a:endParaRPr lang="ru-RU"/>
        </a:p>
      </dgm:t>
    </dgm:pt>
    <dgm:pt modelId="{5FCAFB5F-37F1-4C6E-B93E-ED0BDAFF487C}" type="sibTrans" cxnId="{1A25B111-A49D-411C-AC41-20ECD004107A}">
      <dgm:prSet/>
      <dgm:spPr/>
      <dgm:t>
        <a:bodyPr/>
        <a:lstStyle/>
        <a:p>
          <a:endParaRPr lang="ru-RU"/>
        </a:p>
      </dgm:t>
    </dgm:pt>
    <dgm:pt modelId="{9943F858-ED4F-4715-ABB9-C7CD68633B71}">
      <dgm:prSet phldrT="[Текст]"/>
      <dgm:spPr/>
      <dgm:t>
        <a:bodyPr/>
        <a:lstStyle/>
        <a:p>
          <a:r>
            <a:rPr lang="uk-UA" dirty="0" smtClean="0"/>
            <a:t>Розробки заходів проекту</a:t>
          </a:r>
          <a:endParaRPr lang="ru-RU" dirty="0"/>
        </a:p>
      </dgm:t>
    </dgm:pt>
    <dgm:pt modelId="{B1CBD675-3571-45FA-9E45-EAD8B9652D6F}" type="parTrans" cxnId="{37E8B808-D65F-424E-8E36-B4F908FF2C60}">
      <dgm:prSet/>
      <dgm:spPr/>
      <dgm:t>
        <a:bodyPr/>
        <a:lstStyle/>
        <a:p>
          <a:endParaRPr lang="ru-RU"/>
        </a:p>
      </dgm:t>
    </dgm:pt>
    <dgm:pt modelId="{71795A76-0390-4561-8F4D-6F0914797E17}" type="sibTrans" cxnId="{37E8B808-D65F-424E-8E36-B4F908FF2C60}">
      <dgm:prSet/>
      <dgm:spPr/>
      <dgm:t>
        <a:bodyPr/>
        <a:lstStyle/>
        <a:p>
          <a:endParaRPr lang="ru-RU"/>
        </a:p>
      </dgm:t>
    </dgm:pt>
    <dgm:pt modelId="{8C79B471-C5E2-4196-BDD2-C57C2ED07FD6}">
      <dgm:prSet phldrT="[Текст]"/>
      <dgm:spPr/>
      <dgm:t>
        <a:bodyPr/>
        <a:lstStyle/>
        <a:p>
          <a:r>
            <a:rPr lang="uk-UA" dirty="0" err="1" smtClean="0"/>
            <a:t>Фотоколажі</a:t>
          </a:r>
          <a:endParaRPr lang="ru-RU" dirty="0"/>
        </a:p>
      </dgm:t>
    </dgm:pt>
    <dgm:pt modelId="{BCB4C578-3F9F-467D-913E-8A6CF22C7857}" type="parTrans" cxnId="{69339BE0-6B30-4A6F-992D-9E5C734A9436}">
      <dgm:prSet/>
      <dgm:spPr/>
      <dgm:t>
        <a:bodyPr/>
        <a:lstStyle/>
        <a:p>
          <a:endParaRPr lang="ru-RU"/>
        </a:p>
      </dgm:t>
    </dgm:pt>
    <dgm:pt modelId="{C78D61D5-C201-4226-A8CA-B1143E7FEF4B}" type="sibTrans" cxnId="{69339BE0-6B30-4A6F-992D-9E5C734A9436}">
      <dgm:prSet/>
      <dgm:spPr/>
      <dgm:t>
        <a:bodyPr/>
        <a:lstStyle/>
        <a:p>
          <a:endParaRPr lang="ru-RU"/>
        </a:p>
      </dgm:t>
    </dgm:pt>
    <dgm:pt modelId="{CD2C9AC6-F6EA-4480-9C04-2AC99EC7F76E}" type="pres">
      <dgm:prSet presAssocID="{2BBC4A07-1D41-497F-A53C-801C4C7A1E6C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4A5895D-F00C-4448-A14C-7A64E27CEFE1}" type="pres">
      <dgm:prSet presAssocID="{AC8FE575-0DF7-4AC1-8D08-5A3264B909B8}" presName="compNode" presStyleCnt="0"/>
      <dgm:spPr/>
    </dgm:pt>
    <dgm:pt modelId="{34A27CF7-E053-4C9F-AF25-3C969AB5D928}" type="pres">
      <dgm:prSet presAssocID="{AC8FE575-0DF7-4AC1-8D08-5A3264B909B8}" presName="aNode" presStyleLbl="bgShp" presStyleIdx="0" presStyleCnt="3"/>
      <dgm:spPr/>
      <dgm:t>
        <a:bodyPr/>
        <a:lstStyle/>
        <a:p>
          <a:endParaRPr lang="ru-RU"/>
        </a:p>
      </dgm:t>
    </dgm:pt>
    <dgm:pt modelId="{A982DB9C-0C39-42D0-A47E-42063A25902E}" type="pres">
      <dgm:prSet presAssocID="{AC8FE575-0DF7-4AC1-8D08-5A3264B909B8}" presName="textNode" presStyleLbl="bgShp" presStyleIdx="0" presStyleCnt="3"/>
      <dgm:spPr/>
      <dgm:t>
        <a:bodyPr/>
        <a:lstStyle/>
        <a:p>
          <a:endParaRPr lang="ru-RU"/>
        </a:p>
      </dgm:t>
    </dgm:pt>
    <dgm:pt modelId="{EC62C8E7-6946-4C73-9F15-84F619A57CBA}" type="pres">
      <dgm:prSet presAssocID="{AC8FE575-0DF7-4AC1-8D08-5A3264B909B8}" presName="compChildNode" presStyleCnt="0"/>
      <dgm:spPr/>
    </dgm:pt>
    <dgm:pt modelId="{874A5264-1249-4382-87CA-1CE9A3B4527D}" type="pres">
      <dgm:prSet presAssocID="{AC8FE575-0DF7-4AC1-8D08-5A3264B909B8}" presName="theInnerList" presStyleCnt="0"/>
      <dgm:spPr/>
    </dgm:pt>
    <dgm:pt modelId="{3126F16B-F083-4910-BD1F-851082459ADC}" type="pres">
      <dgm:prSet presAssocID="{513DBC66-9DC5-433D-BD1A-7054EE05E9D6}" presName="childNode" presStyleLbl="node1" presStyleIdx="0" presStyleCnt="6" custLinFactNeighborX="690" custLinFactNeighborY="-133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3C0E94-CE5E-4182-91BA-A0E6731DCB8F}" type="pres">
      <dgm:prSet presAssocID="{513DBC66-9DC5-433D-BD1A-7054EE05E9D6}" presName="aSpace2" presStyleCnt="0"/>
      <dgm:spPr/>
    </dgm:pt>
    <dgm:pt modelId="{E10AB23D-A2BB-4D14-95ED-FA0BD467728D}" type="pres">
      <dgm:prSet presAssocID="{AABDAA3A-C290-4299-9F9C-205273F10CFD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97926D-293C-4269-BA04-4D33181AA51E}" type="pres">
      <dgm:prSet presAssocID="{AC8FE575-0DF7-4AC1-8D08-5A3264B909B8}" presName="aSpace" presStyleCnt="0"/>
      <dgm:spPr/>
    </dgm:pt>
    <dgm:pt modelId="{D4345E5E-C524-4D2C-996C-659C9B3F1BFF}" type="pres">
      <dgm:prSet presAssocID="{A420B807-EA97-480F-8AE6-92CCCF7BDE73}" presName="compNode" presStyleCnt="0"/>
      <dgm:spPr/>
    </dgm:pt>
    <dgm:pt modelId="{C73B2ADB-999E-4F54-8CDA-AFCDF1A2AA81}" type="pres">
      <dgm:prSet presAssocID="{A420B807-EA97-480F-8AE6-92CCCF7BDE73}" presName="aNode" presStyleLbl="bgShp" presStyleIdx="1" presStyleCnt="3"/>
      <dgm:spPr/>
      <dgm:t>
        <a:bodyPr/>
        <a:lstStyle/>
        <a:p>
          <a:endParaRPr lang="ru-RU"/>
        </a:p>
      </dgm:t>
    </dgm:pt>
    <dgm:pt modelId="{39A03519-C063-4A4F-B19F-C7506B74C044}" type="pres">
      <dgm:prSet presAssocID="{A420B807-EA97-480F-8AE6-92CCCF7BDE73}" presName="textNode" presStyleLbl="bgShp" presStyleIdx="1" presStyleCnt="3"/>
      <dgm:spPr/>
      <dgm:t>
        <a:bodyPr/>
        <a:lstStyle/>
        <a:p>
          <a:endParaRPr lang="ru-RU"/>
        </a:p>
      </dgm:t>
    </dgm:pt>
    <dgm:pt modelId="{07328CB8-E547-4974-A365-27D898CC5B2F}" type="pres">
      <dgm:prSet presAssocID="{A420B807-EA97-480F-8AE6-92CCCF7BDE73}" presName="compChildNode" presStyleCnt="0"/>
      <dgm:spPr/>
    </dgm:pt>
    <dgm:pt modelId="{F4A94307-CC75-4578-976A-7F84C30971DE}" type="pres">
      <dgm:prSet presAssocID="{A420B807-EA97-480F-8AE6-92CCCF7BDE73}" presName="theInnerList" presStyleCnt="0"/>
      <dgm:spPr/>
    </dgm:pt>
    <dgm:pt modelId="{F04704B8-06CE-48A6-A1B0-9EBC1A5D74E8}" type="pres">
      <dgm:prSet presAssocID="{68202A01-0A51-4E25-9565-FF20C98CB8DD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E3E534-8086-444C-A9A7-2E75FA686ED4}" type="pres">
      <dgm:prSet presAssocID="{68202A01-0A51-4E25-9565-FF20C98CB8DD}" presName="aSpace2" presStyleCnt="0"/>
      <dgm:spPr/>
    </dgm:pt>
    <dgm:pt modelId="{2E9F6F7C-C48F-4020-A39C-472CEE682A34}" type="pres">
      <dgm:prSet presAssocID="{18FC801B-4A4E-4DA6-AEAB-837212F5E1BF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8EE74D-B524-4F66-BE3C-AD6406689464}" type="pres">
      <dgm:prSet presAssocID="{A420B807-EA97-480F-8AE6-92CCCF7BDE73}" presName="aSpace" presStyleCnt="0"/>
      <dgm:spPr/>
    </dgm:pt>
    <dgm:pt modelId="{53DF4AE1-D2B0-449E-8AB7-8D3CBC0A1083}" type="pres">
      <dgm:prSet presAssocID="{4A4339AD-5DC9-43DF-B8B8-039F1EAA515E}" presName="compNode" presStyleCnt="0"/>
      <dgm:spPr/>
    </dgm:pt>
    <dgm:pt modelId="{E9D0FC59-EF25-49A9-B9D9-3ED5B549801A}" type="pres">
      <dgm:prSet presAssocID="{4A4339AD-5DC9-43DF-B8B8-039F1EAA515E}" presName="aNode" presStyleLbl="bgShp" presStyleIdx="2" presStyleCnt="3"/>
      <dgm:spPr/>
      <dgm:t>
        <a:bodyPr/>
        <a:lstStyle/>
        <a:p>
          <a:endParaRPr lang="ru-RU"/>
        </a:p>
      </dgm:t>
    </dgm:pt>
    <dgm:pt modelId="{D57324CF-B74C-40DB-A84F-5A9891A70617}" type="pres">
      <dgm:prSet presAssocID="{4A4339AD-5DC9-43DF-B8B8-039F1EAA515E}" presName="textNode" presStyleLbl="bgShp" presStyleIdx="2" presStyleCnt="3"/>
      <dgm:spPr/>
      <dgm:t>
        <a:bodyPr/>
        <a:lstStyle/>
        <a:p>
          <a:endParaRPr lang="ru-RU"/>
        </a:p>
      </dgm:t>
    </dgm:pt>
    <dgm:pt modelId="{C55483EC-19E1-49A5-9CCA-BE3D7B923A75}" type="pres">
      <dgm:prSet presAssocID="{4A4339AD-5DC9-43DF-B8B8-039F1EAA515E}" presName="compChildNode" presStyleCnt="0"/>
      <dgm:spPr/>
    </dgm:pt>
    <dgm:pt modelId="{1478F3A5-58FA-44B9-902E-181A3796FC44}" type="pres">
      <dgm:prSet presAssocID="{4A4339AD-5DC9-43DF-B8B8-039F1EAA515E}" presName="theInnerList" presStyleCnt="0"/>
      <dgm:spPr/>
    </dgm:pt>
    <dgm:pt modelId="{FBAA187A-4F71-4165-807C-B30B15D1497D}" type="pres">
      <dgm:prSet presAssocID="{9943F858-ED4F-4715-ABB9-C7CD68633B71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128C5F-C377-4247-B928-CB0317046FCE}" type="pres">
      <dgm:prSet presAssocID="{9943F858-ED4F-4715-ABB9-C7CD68633B71}" presName="aSpace2" presStyleCnt="0"/>
      <dgm:spPr/>
    </dgm:pt>
    <dgm:pt modelId="{ED2BB526-629F-439D-9945-1BCDA0011A2A}" type="pres">
      <dgm:prSet presAssocID="{8C79B471-C5E2-4196-BDD2-C57C2ED07FD6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C126649-E7C8-45D9-A793-6F1EDD07101C}" type="presOf" srcId="{AC8FE575-0DF7-4AC1-8D08-5A3264B909B8}" destId="{34A27CF7-E053-4C9F-AF25-3C969AB5D928}" srcOrd="0" destOrd="0" presId="urn:microsoft.com/office/officeart/2005/8/layout/lProcess2"/>
    <dgm:cxn modelId="{6473A573-6FE3-4077-9E60-6C08AD0D8B62}" type="presOf" srcId="{2BBC4A07-1D41-497F-A53C-801C4C7A1E6C}" destId="{CD2C9AC6-F6EA-4480-9C04-2AC99EC7F76E}" srcOrd="0" destOrd="0" presId="urn:microsoft.com/office/officeart/2005/8/layout/lProcess2"/>
    <dgm:cxn modelId="{1552D7A1-8729-4709-8A7E-A331C43C0276}" type="presOf" srcId="{A420B807-EA97-480F-8AE6-92CCCF7BDE73}" destId="{C73B2ADB-999E-4F54-8CDA-AFCDF1A2AA81}" srcOrd="0" destOrd="0" presId="urn:microsoft.com/office/officeart/2005/8/layout/lProcess2"/>
    <dgm:cxn modelId="{2100DEC1-544D-44CB-B313-F7ADEBB6C83F}" type="presOf" srcId="{18FC801B-4A4E-4DA6-AEAB-837212F5E1BF}" destId="{2E9F6F7C-C48F-4020-A39C-472CEE682A34}" srcOrd="0" destOrd="0" presId="urn:microsoft.com/office/officeart/2005/8/layout/lProcess2"/>
    <dgm:cxn modelId="{526A8861-CA16-4AF3-906B-36ED7DA6ED8C}" type="presOf" srcId="{8C79B471-C5E2-4196-BDD2-C57C2ED07FD6}" destId="{ED2BB526-629F-439D-9945-1BCDA0011A2A}" srcOrd="0" destOrd="0" presId="urn:microsoft.com/office/officeart/2005/8/layout/lProcess2"/>
    <dgm:cxn modelId="{42AD59DA-923B-4923-A44C-F56579F2B03C}" type="presOf" srcId="{AABDAA3A-C290-4299-9F9C-205273F10CFD}" destId="{E10AB23D-A2BB-4D14-95ED-FA0BD467728D}" srcOrd="0" destOrd="0" presId="urn:microsoft.com/office/officeart/2005/8/layout/lProcess2"/>
    <dgm:cxn modelId="{1A25B111-A49D-411C-AC41-20ECD004107A}" srcId="{2BBC4A07-1D41-497F-A53C-801C4C7A1E6C}" destId="{4A4339AD-5DC9-43DF-B8B8-039F1EAA515E}" srcOrd="2" destOrd="0" parTransId="{D5ED2A9A-0752-4138-9592-B9179543412B}" sibTransId="{5FCAFB5F-37F1-4C6E-B93E-ED0BDAFF487C}"/>
    <dgm:cxn modelId="{3BB05A08-7ACA-45B8-8398-4D3D93E1FC4A}" type="presOf" srcId="{68202A01-0A51-4E25-9565-FF20C98CB8DD}" destId="{F04704B8-06CE-48A6-A1B0-9EBC1A5D74E8}" srcOrd="0" destOrd="0" presId="urn:microsoft.com/office/officeart/2005/8/layout/lProcess2"/>
    <dgm:cxn modelId="{37E8B808-D65F-424E-8E36-B4F908FF2C60}" srcId="{4A4339AD-5DC9-43DF-B8B8-039F1EAA515E}" destId="{9943F858-ED4F-4715-ABB9-C7CD68633B71}" srcOrd="0" destOrd="0" parTransId="{B1CBD675-3571-45FA-9E45-EAD8B9652D6F}" sibTransId="{71795A76-0390-4561-8F4D-6F0914797E17}"/>
    <dgm:cxn modelId="{727E8A13-8CA6-4B2B-A14A-FC9A3CFEAB26}" srcId="{A420B807-EA97-480F-8AE6-92CCCF7BDE73}" destId="{18FC801B-4A4E-4DA6-AEAB-837212F5E1BF}" srcOrd="1" destOrd="0" parTransId="{4547C6AF-D8B4-4981-A118-96D1AA55422A}" sibTransId="{7F8776CA-4FC2-498C-94FD-13B910E47981}"/>
    <dgm:cxn modelId="{3C3A83FA-A73D-4CF2-92E0-98BF8217A8CD}" type="presOf" srcId="{AC8FE575-0DF7-4AC1-8D08-5A3264B909B8}" destId="{A982DB9C-0C39-42D0-A47E-42063A25902E}" srcOrd="1" destOrd="0" presId="urn:microsoft.com/office/officeart/2005/8/layout/lProcess2"/>
    <dgm:cxn modelId="{780E3E56-43A7-4D5C-8AF2-24F4DB33C51A}" type="presOf" srcId="{513DBC66-9DC5-433D-BD1A-7054EE05E9D6}" destId="{3126F16B-F083-4910-BD1F-851082459ADC}" srcOrd="0" destOrd="0" presId="urn:microsoft.com/office/officeart/2005/8/layout/lProcess2"/>
    <dgm:cxn modelId="{581C1E9D-4F0B-43D1-81B8-2A90E97C3121}" type="presOf" srcId="{A420B807-EA97-480F-8AE6-92CCCF7BDE73}" destId="{39A03519-C063-4A4F-B19F-C7506B74C044}" srcOrd="1" destOrd="0" presId="urn:microsoft.com/office/officeart/2005/8/layout/lProcess2"/>
    <dgm:cxn modelId="{0E3005D2-DB2A-4E7A-90EC-023ACD64A002}" srcId="{AC8FE575-0DF7-4AC1-8D08-5A3264B909B8}" destId="{AABDAA3A-C290-4299-9F9C-205273F10CFD}" srcOrd="1" destOrd="0" parTransId="{D0364B49-5685-4FDF-9686-77CFFDA9FCD4}" sibTransId="{8A652B3B-2DDC-41F6-96D0-49D6D40BB1C7}"/>
    <dgm:cxn modelId="{4D699C76-0B1E-4C5C-A942-533BB43778C2}" type="presOf" srcId="{4A4339AD-5DC9-43DF-B8B8-039F1EAA515E}" destId="{D57324CF-B74C-40DB-A84F-5A9891A70617}" srcOrd="1" destOrd="0" presId="urn:microsoft.com/office/officeart/2005/8/layout/lProcess2"/>
    <dgm:cxn modelId="{FBFBD15C-3376-4E85-A44B-27923EDCBB9F}" srcId="{AC8FE575-0DF7-4AC1-8D08-5A3264B909B8}" destId="{513DBC66-9DC5-433D-BD1A-7054EE05E9D6}" srcOrd="0" destOrd="0" parTransId="{6E617E28-141E-4C8C-9572-30E1CA19C711}" sibTransId="{5404819B-4A86-4E18-A940-62ECC861881F}"/>
    <dgm:cxn modelId="{503BA8D3-E602-464C-BE2D-3814DF426E15}" srcId="{2BBC4A07-1D41-497F-A53C-801C4C7A1E6C}" destId="{A420B807-EA97-480F-8AE6-92CCCF7BDE73}" srcOrd="1" destOrd="0" parTransId="{3374BC38-A3E3-496A-9071-DC120F7E3791}" sibTransId="{2DA7EBF4-6CF9-4769-9BFF-CBB75F408CC9}"/>
    <dgm:cxn modelId="{9E85EE37-7AD8-41FF-864E-79A83DF28ABA}" type="presOf" srcId="{4A4339AD-5DC9-43DF-B8B8-039F1EAA515E}" destId="{E9D0FC59-EF25-49A9-B9D9-3ED5B549801A}" srcOrd="0" destOrd="0" presId="urn:microsoft.com/office/officeart/2005/8/layout/lProcess2"/>
    <dgm:cxn modelId="{10051269-BF90-402B-AA3D-20C6D04D3F6D}" srcId="{2BBC4A07-1D41-497F-A53C-801C4C7A1E6C}" destId="{AC8FE575-0DF7-4AC1-8D08-5A3264B909B8}" srcOrd="0" destOrd="0" parTransId="{96F2144A-299C-4B1B-A4FF-8EDA84C6E436}" sibTransId="{825D2DCE-3FAB-4335-A69E-64343825CDB2}"/>
    <dgm:cxn modelId="{C2386D44-5968-40DE-B8B9-D4B2E39BC912}" srcId="{A420B807-EA97-480F-8AE6-92CCCF7BDE73}" destId="{68202A01-0A51-4E25-9565-FF20C98CB8DD}" srcOrd="0" destOrd="0" parTransId="{DD611665-FC40-4C5F-9036-87EA1ABF156E}" sibTransId="{91D278C8-80C9-4026-BD5F-3A6DB683BEFC}"/>
    <dgm:cxn modelId="{C287052F-C649-42BD-8ED1-9C47A1D9B603}" type="presOf" srcId="{9943F858-ED4F-4715-ABB9-C7CD68633B71}" destId="{FBAA187A-4F71-4165-807C-B30B15D1497D}" srcOrd="0" destOrd="0" presId="urn:microsoft.com/office/officeart/2005/8/layout/lProcess2"/>
    <dgm:cxn modelId="{69339BE0-6B30-4A6F-992D-9E5C734A9436}" srcId="{4A4339AD-5DC9-43DF-B8B8-039F1EAA515E}" destId="{8C79B471-C5E2-4196-BDD2-C57C2ED07FD6}" srcOrd="1" destOrd="0" parTransId="{BCB4C578-3F9F-467D-913E-8A6CF22C7857}" sibTransId="{C78D61D5-C201-4226-A8CA-B1143E7FEF4B}"/>
    <dgm:cxn modelId="{D6876B02-4474-4482-A58D-F9BEF120FFDA}" type="presParOf" srcId="{CD2C9AC6-F6EA-4480-9C04-2AC99EC7F76E}" destId="{64A5895D-F00C-4448-A14C-7A64E27CEFE1}" srcOrd="0" destOrd="0" presId="urn:microsoft.com/office/officeart/2005/8/layout/lProcess2"/>
    <dgm:cxn modelId="{763095DA-F8F1-4D66-B06F-419F35DFC6F1}" type="presParOf" srcId="{64A5895D-F00C-4448-A14C-7A64E27CEFE1}" destId="{34A27CF7-E053-4C9F-AF25-3C969AB5D928}" srcOrd="0" destOrd="0" presId="urn:microsoft.com/office/officeart/2005/8/layout/lProcess2"/>
    <dgm:cxn modelId="{04CBB121-962C-41ED-AB5C-15A95A8A28E4}" type="presParOf" srcId="{64A5895D-F00C-4448-A14C-7A64E27CEFE1}" destId="{A982DB9C-0C39-42D0-A47E-42063A25902E}" srcOrd="1" destOrd="0" presId="urn:microsoft.com/office/officeart/2005/8/layout/lProcess2"/>
    <dgm:cxn modelId="{1D645EF4-639F-42F8-9BA7-39310075DD0F}" type="presParOf" srcId="{64A5895D-F00C-4448-A14C-7A64E27CEFE1}" destId="{EC62C8E7-6946-4C73-9F15-84F619A57CBA}" srcOrd="2" destOrd="0" presId="urn:microsoft.com/office/officeart/2005/8/layout/lProcess2"/>
    <dgm:cxn modelId="{3BCE7A8B-AAD1-4716-A8A9-35A7269F11F2}" type="presParOf" srcId="{EC62C8E7-6946-4C73-9F15-84F619A57CBA}" destId="{874A5264-1249-4382-87CA-1CE9A3B4527D}" srcOrd="0" destOrd="0" presId="urn:microsoft.com/office/officeart/2005/8/layout/lProcess2"/>
    <dgm:cxn modelId="{32915C13-16BF-4810-B6A6-7616B86F8C0E}" type="presParOf" srcId="{874A5264-1249-4382-87CA-1CE9A3B4527D}" destId="{3126F16B-F083-4910-BD1F-851082459ADC}" srcOrd="0" destOrd="0" presId="urn:microsoft.com/office/officeart/2005/8/layout/lProcess2"/>
    <dgm:cxn modelId="{AF3A9FD9-650B-4570-B6BF-4D0D5F965D34}" type="presParOf" srcId="{874A5264-1249-4382-87CA-1CE9A3B4527D}" destId="{DD3C0E94-CE5E-4182-91BA-A0E6731DCB8F}" srcOrd="1" destOrd="0" presId="urn:microsoft.com/office/officeart/2005/8/layout/lProcess2"/>
    <dgm:cxn modelId="{DCD82901-4F88-4909-8B50-E7EFBACAB682}" type="presParOf" srcId="{874A5264-1249-4382-87CA-1CE9A3B4527D}" destId="{E10AB23D-A2BB-4D14-95ED-FA0BD467728D}" srcOrd="2" destOrd="0" presId="urn:microsoft.com/office/officeart/2005/8/layout/lProcess2"/>
    <dgm:cxn modelId="{A79ED21E-A1BF-454F-9159-0AEDAFFB74A2}" type="presParOf" srcId="{CD2C9AC6-F6EA-4480-9C04-2AC99EC7F76E}" destId="{7097926D-293C-4269-BA04-4D33181AA51E}" srcOrd="1" destOrd="0" presId="urn:microsoft.com/office/officeart/2005/8/layout/lProcess2"/>
    <dgm:cxn modelId="{786839AC-117E-4F40-8C8B-941C055636E9}" type="presParOf" srcId="{CD2C9AC6-F6EA-4480-9C04-2AC99EC7F76E}" destId="{D4345E5E-C524-4D2C-996C-659C9B3F1BFF}" srcOrd="2" destOrd="0" presId="urn:microsoft.com/office/officeart/2005/8/layout/lProcess2"/>
    <dgm:cxn modelId="{AFBC7853-9987-4094-AE99-5EAC91CFA3CD}" type="presParOf" srcId="{D4345E5E-C524-4D2C-996C-659C9B3F1BFF}" destId="{C73B2ADB-999E-4F54-8CDA-AFCDF1A2AA81}" srcOrd="0" destOrd="0" presId="urn:microsoft.com/office/officeart/2005/8/layout/lProcess2"/>
    <dgm:cxn modelId="{8514D917-DE2A-4800-A36F-5D854200119E}" type="presParOf" srcId="{D4345E5E-C524-4D2C-996C-659C9B3F1BFF}" destId="{39A03519-C063-4A4F-B19F-C7506B74C044}" srcOrd="1" destOrd="0" presId="urn:microsoft.com/office/officeart/2005/8/layout/lProcess2"/>
    <dgm:cxn modelId="{CE0801E1-491D-47CA-B5A9-C69F9C7AAEA7}" type="presParOf" srcId="{D4345E5E-C524-4D2C-996C-659C9B3F1BFF}" destId="{07328CB8-E547-4974-A365-27D898CC5B2F}" srcOrd="2" destOrd="0" presId="urn:microsoft.com/office/officeart/2005/8/layout/lProcess2"/>
    <dgm:cxn modelId="{74EAF59E-05CC-416C-BF5B-4CF556B8297D}" type="presParOf" srcId="{07328CB8-E547-4974-A365-27D898CC5B2F}" destId="{F4A94307-CC75-4578-976A-7F84C30971DE}" srcOrd="0" destOrd="0" presId="urn:microsoft.com/office/officeart/2005/8/layout/lProcess2"/>
    <dgm:cxn modelId="{73866187-1299-421B-B3C0-52FCEE03DE31}" type="presParOf" srcId="{F4A94307-CC75-4578-976A-7F84C30971DE}" destId="{F04704B8-06CE-48A6-A1B0-9EBC1A5D74E8}" srcOrd="0" destOrd="0" presId="urn:microsoft.com/office/officeart/2005/8/layout/lProcess2"/>
    <dgm:cxn modelId="{39A9C64C-32FD-4F1E-BDDF-6A8E66ADFCF4}" type="presParOf" srcId="{F4A94307-CC75-4578-976A-7F84C30971DE}" destId="{05E3E534-8086-444C-A9A7-2E75FA686ED4}" srcOrd="1" destOrd="0" presId="urn:microsoft.com/office/officeart/2005/8/layout/lProcess2"/>
    <dgm:cxn modelId="{ACD50D32-C6FD-41C7-930C-DDB7DD21FCFB}" type="presParOf" srcId="{F4A94307-CC75-4578-976A-7F84C30971DE}" destId="{2E9F6F7C-C48F-4020-A39C-472CEE682A34}" srcOrd="2" destOrd="0" presId="urn:microsoft.com/office/officeart/2005/8/layout/lProcess2"/>
    <dgm:cxn modelId="{C362CE9E-C2BA-41FB-A461-D6B14DC37258}" type="presParOf" srcId="{CD2C9AC6-F6EA-4480-9C04-2AC99EC7F76E}" destId="{F08EE74D-B524-4F66-BE3C-AD6406689464}" srcOrd="3" destOrd="0" presId="urn:microsoft.com/office/officeart/2005/8/layout/lProcess2"/>
    <dgm:cxn modelId="{62F8F9A6-E412-4B66-81E1-0935BF96B4BB}" type="presParOf" srcId="{CD2C9AC6-F6EA-4480-9C04-2AC99EC7F76E}" destId="{53DF4AE1-D2B0-449E-8AB7-8D3CBC0A1083}" srcOrd="4" destOrd="0" presId="urn:microsoft.com/office/officeart/2005/8/layout/lProcess2"/>
    <dgm:cxn modelId="{0B3E5AEC-F914-4164-8F8B-9AD993BC8761}" type="presParOf" srcId="{53DF4AE1-D2B0-449E-8AB7-8D3CBC0A1083}" destId="{E9D0FC59-EF25-49A9-B9D9-3ED5B549801A}" srcOrd="0" destOrd="0" presId="urn:microsoft.com/office/officeart/2005/8/layout/lProcess2"/>
    <dgm:cxn modelId="{9FB8D569-E536-438F-9622-7B41F6AC0871}" type="presParOf" srcId="{53DF4AE1-D2B0-449E-8AB7-8D3CBC0A1083}" destId="{D57324CF-B74C-40DB-A84F-5A9891A70617}" srcOrd="1" destOrd="0" presId="urn:microsoft.com/office/officeart/2005/8/layout/lProcess2"/>
    <dgm:cxn modelId="{5DB4F229-9175-4CE5-A0F8-F5352D84BE8D}" type="presParOf" srcId="{53DF4AE1-D2B0-449E-8AB7-8D3CBC0A1083}" destId="{C55483EC-19E1-49A5-9CCA-BE3D7B923A75}" srcOrd="2" destOrd="0" presId="urn:microsoft.com/office/officeart/2005/8/layout/lProcess2"/>
    <dgm:cxn modelId="{FBCF09AD-1514-498A-B9CC-2D4B8790EA67}" type="presParOf" srcId="{C55483EC-19E1-49A5-9CCA-BE3D7B923A75}" destId="{1478F3A5-58FA-44B9-902E-181A3796FC44}" srcOrd="0" destOrd="0" presId="urn:microsoft.com/office/officeart/2005/8/layout/lProcess2"/>
    <dgm:cxn modelId="{40933FDF-9FDB-4976-8698-2CDB515BEDBE}" type="presParOf" srcId="{1478F3A5-58FA-44B9-902E-181A3796FC44}" destId="{FBAA187A-4F71-4165-807C-B30B15D1497D}" srcOrd="0" destOrd="0" presId="urn:microsoft.com/office/officeart/2005/8/layout/lProcess2"/>
    <dgm:cxn modelId="{F48AA970-AC28-479E-B5E5-BB6B04AF6E72}" type="presParOf" srcId="{1478F3A5-58FA-44B9-902E-181A3796FC44}" destId="{E7128C5F-C377-4247-B928-CB0317046FCE}" srcOrd="1" destOrd="0" presId="urn:microsoft.com/office/officeart/2005/8/layout/lProcess2"/>
    <dgm:cxn modelId="{688B9641-E8F3-4EE8-8119-D09EBD30E593}" type="presParOf" srcId="{1478F3A5-58FA-44B9-902E-181A3796FC44}" destId="{ED2BB526-629F-439D-9945-1BCDA0011A2A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D4F3C26-B78F-4CFB-813C-182328AF3D87}" type="doc">
      <dgm:prSet loTypeId="urn:microsoft.com/office/officeart/2005/8/layout/funnel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A1B49E2-DAD3-4B24-B756-E0994230421A}">
      <dgm:prSet phldrT="[Текст]"/>
      <dgm:spPr/>
      <dgm:t>
        <a:bodyPr/>
        <a:lstStyle/>
        <a:p>
          <a:r>
            <a:rPr lang="uk-UA" b="1" dirty="0" smtClean="0"/>
            <a:t>Постійна праця</a:t>
          </a:r>
          <a:endParaRPr lang="ru-RU" b="1" dirty="0"/>
        </a:p>
      </dgm:t>
    </dgm:pt>
    <dgm:pt modelId="{A7265D33-DCB2-4EEB-83C4-5C18AA0FE090}" type="parTrans" cxnId="{623E344E-56BB-4651-A38D-7F2FE772FE3A}">
      <dgm:prSet/>
      <dgm:spPr/>
      <dgm:t>
        <a:bodyPr/>
        <a:lstStyle/>
        <a:p>
          <a:endParaRPr lang="ru-RU"/>
        </a:p>
      </dgm:t>
    </dgm:pt>
    <dgm:pt modelId="{DD6C0CA4-E0FA-4877-8493-4FA8B7ABE13D}" type="sibTrans" cxnId="{623E344E-56BB-4651-A38D-7F2FE772FE3A}">
      <dgm:prSet/>
      <dgm:spPr/>
      <dgm:t>
        <a:bodyPr/>
        <a:lstStyle/>
        <a:p>
          <a:endParaRPr lang="ru-RU"/>
        </a:p>
      </dgm:t>
    </dgm:pt>
    <dgm:pt modelId="{712DEF66-629C-476D-B0E9-E11F4E8387B9}">
      <dgm:prSet phldrT="[Текст]"/>
      <dgm:spPr/>
      <dgm:t>
        <a:bodyPr/>
        <a:lstStyle/>
        <a:p>
          <a:r>
            <a:rPr lang="uk-UA" b="1" dirty="0" smtClean="0"/>
            <a:t>Гармонія знань, почуттів, поведінки</a:t>
          </a:r>
          <a:endParaRPr lang="ru-RU" b="1" dirty="0"/>
        </a:p>
      </dgm:t>
    </dgm:pt>
    <dgm:pt modelId="{F2BBA325-A4FF-4049-A514-24828676F8A4}" type="parTrans" cxnId="{63F5DB23-225C-430B-B580-8DF1CE046E69}">
      <dgm:prSet/>
      <dgm:spPr/>
      <dgm:t>
        <a:bodyPr/>
        <a:lstStyle/>
        <a:p>
          <a:endParaRPr lang="ru-RU"/>
        </a:p>
      </dgm:t>
    </dgm:pt>
    <dgm:pt modelId="{4B584FD7-66C8-4F50-927D-7E0DF862BD1A}" type="sibTrans" cxnId="{63F5DB23-225C-430B-B580-8DF1CE046E69}">
      <dgm:prSet/>
      <dgm:spPr/>
      <dgm:t>
        <a:bodyPr/>
        <a:lstStyle/>
        <a:p>
          <a:endParaRPr lang="ru-RU"/>
        </a:p>
      </dgm:t>
    </dgm:pt>
    <dgm:pt modelId="{48005FFF-6B38-4FFF-B441-8BAF5EF27E8A}">
      <dgm:prSet phldrT="[Текст]" custT="1"/>
      <dgm:spPr/>
      <dgm:t>
        <a:bodyPr/>
        <a:lstStyle/>
        <a:p>
          <a:r>
            <a:rPr lang="uk-UA" sz="2000" b="1" dirty="0" smtClean="0"/>
            <a:t>Творчість</a:t>
          </a:r>
          <a:endParaRPr lang="ru-RU" sz="2000" b="1" dirty="0"/>
        </a:p>
      </dgm:t>
    </dgm:pt>
    <dgm:pt modelId="{AF6B328D-592B-4118-91D5-B8477FDDB57E}" type="parTrans" cxnId="{FD1F528B-D85C-4E7B-A05F-03EE2DD96CA4}">
      <dgm:prSet/>
      <dgm:spPr/>
      <dgm:t>
        <a:bodyPr/>
        <a:lstStyle/>
        <a:p>
          <a:endParaRPr lang="ru-RU"/>
        </a:p>
      </dgm:t>
    </dgm:pt>
    <dgm:pt modelId="{012F7FA9-A933-4D58-B0FC-9D4D786364E3}" type="sibTrans" cxnId="{FD1F528B-D85C-4E7B-A05F-03EE2DD96CA4}">
      <dgm:prSet/>
      <dgm:spPr/>
      <dgm:t>
        <a:bodyPr/>
        <a:lstStyle/>
        <a:p>
          <a:endParaRPr lang="ru-RU"/>
        </a:p>
      </dgm:t>
    </dgm:pt>
    <dgm:pt modelId="{A2558A00-1681-4613-8315-FEFC867C88E6}">
      <dgm:prSet phldrT="[Текст]" custT="1"/>
      <dgm:spPr/>
      <dgm:t>
        <a:bodyPr/>
        <a:lstStyle/>
        <a:p>
          <a:r>
            <a:rPr lang="uk-UA" sz="3200" b="1" dirty="0" smtClean="0">
              <a:solidFill>
                <a:srgbClr val="FFFF00"/>
              </a:solidFill>
            </a:rPr>
            <a:t>Формула педагогічного зростання</a:t>
          </a:r>
          <a:endParaRPr lang="ru-RU" sz="3200" b="1" dirty="0">
            <a:solidFill>
              <a:srgbClr val="FFFF00"/>
            </a:solidFill>
          </a:endParaRPr>
        </a:p>
      </dgm:t>
    </dgm:pt>
    <dgm:pt modelId="{EFA54B8B-BBA0-4BC3-B7E5-66A9393D8068}" type="parTrans" cxnId="{488E32B5-41CE-474E-8AFF-6F6079C2DC20}">
      <dgm:prSet/>
      <dgm:spPr/>
      <dgm:t>
        <a:bodyPr/>
        <a:lstStyle/>
        <a:p>
          <a:endParaRPr lang="ru-RU"/>
        </a:p>
      </dgm:t>
    </dgm:pt>
    <dgm:pt modelId="{6304A928-510D-4BBB-909C-169D1863EFEE}" type="sibTrans" cxnId="{488E32B5-41CE-474E-8AFF-6F6079C2DC20}">
      <dgm:prSet/>
      <dgm:spPr/>
      <dgm:t>
        <a:bodyPr/>
        <a:lstStyle/>
        <a:p>
          <a:endParaRPr lang="ru-RU"/>
        </a:p>
      </dgm:t>
    </dgm:pt>
    <dgm:pt modelId="{6880B91F-F1F4-472C-B4A8-1A58D3FF6870}" type="pres">
      <dgm:prSet presAssocID="{AD4F3C26-B78F-4CFB-813C-182328AF3D87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23CDE48-3721-488E-8469-248C9EBF9192}" type="pres">
      <dgm:prSet presAssocID="{AD4F3C26-B78F-4CFB-813C-182328AF3D87}" presName="ellipse" presStyleLbl="trBgShp" presStyleIdx="0" presStyleCnt="1"/>
      <dgm:spPr>
        <a:solidFill>
          <a:srgbClr val="FFFF00">
            <a:alpha val="40000"/>
          </a:srgbClr>
        </a:solidFill>
      </dgm:spPr>
    </dgm:pt>
    <dgm:pt modelId="{52F54587-34A2-4933-912B-4ABC84ECE3B0}" type="pres">
      <dgm:prSet presAssocID="{AD4F3C26-B78F-4CFB-813C-182328AF3D87}" presName="arrow1" presStyleLbl="fgShp" presStyleIdx="0" presStyleCnt="1"/>
      <dgm:spPr>
        <a:solidFill>
          <a:srgbClr val="32DA72"/>
        </a:solidFill>
      </dgm:spPr>
    </dgm:pt>
    <dgm:pt modelId="{7D9A1B01-5E18-4A08-B72A-29D7F62E77CC}" type="pres">
      <dgm:prSet presAssocID="{AD4F3C26-B78F-4CFB-813C-182328AF3D87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A5DBAC-9324-4C04-A4BA-5967FDFCF0D2}" type="pres">
      <dgm:prSet presAssocID="{712DEF66-629C-476D-B0E9-E11F4E8387B9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608B38-FF47-4124-9F3D-3F75AC00DD24}" type="pres">
      <dgm:prSet presAssocID="{48005FFF-6B38-4FFF-B441-8BAF5EF27E8A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FD38A7-4E3D-46FA-A6AD-055D12B43936}" type="pres">
      <dgm:prSet presAssocID="{A2558A00-1681-4613-8315-FEFC867C88E6}" presName="item3" presStyleLbl="node1" presStyleIdx="2" presStyleCnt="3" custLinFactNeighborX="10956" custLinFactNeighborY="-59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90EF77-BF60-4A6E-BE82-D50D3AD79662}" type="pres">
      <dgm:prSet presAssocID="{AD4F3C26-B78F-4CFB-813C-182328AF3D87}" presName="funnel" presStyleLbl="trAlignAcc1" presStyleIdx="0" presStyleCnt="1" custLinFactNeighborX="166" custLinFactNeighborY="768"/>
      <dgm:spPr>
        <a:solidFill>
          <a:srgbClr val="92D050">
            <a:alpha val="40000"/>
          </a:srgbClr>
        </a:solidFill>
      </dgm:spPr>
    </dgm:pt>
  </dgm:ptLst>
  <dgm:cxnLst>
    <dgm:cxn modelId="{0D4DE973-D536-4B6C-84DC-DB921801566A}" type="presOf" srcId="{AD4F3C26-B78F-4CFB-813C-182328AF3D87}" destId="{6880B91F-F1F4-472C-B4A8-1A58D3FF6870}" srcOrd="0" destOrd="0" presId="urn:microsoft.com/office/officeart/2005/8/layout/funnel1"/>
    <dgm:cxn modelId="{F4CCC8C2-852E-443D-AED2-CC7C15472601}" type="presOf" srcId="{712DEF66-629C-476D-B0E9-E11F4E8387B9}" destId="{B6608B38-FF47-4124-9F3D-3F75AC00DD24}" srcOrd="0" destOrd="0" presId="urn:microsoft.com/office/officeart/2005/8/layout/funnel1"/>
    <dgm:cxn modelId="{D6FC9CF7-5B9E-47E8-8AAA-9940A6B303B5}" type="presOf" srcId="{8A1B49E2-DAD3-4B24-B756-E0994230421A}" destId="{2EFD38A7-4E3D-46FA-A6AD-055D12B43936}" srcOrd="0" destOrd="0" presId="urn:microsoft.com/office/officeart/2005/8/layout/funnel1"/>
    <dgm:cxn modelId="{5F256A28-AC87-484D-B70D-B9FA6BB7AE1B}" type="presOf" srcId="{48005FFF-6B38-4FFF-B441-8BAF5EF27E8A}" destId="{D7A5DBAC-9324-4C04-A4BA-5967FDFCF0D2}" srcOrd="0" destOrd="0" presId="urn:microsoft.com/office/officeart/2005/8/layout/funnel1"/>
    <dgm:cxn modelId="{643C0D23-78FF-4217-A183-BC61A8061267}" type="presOf" srcId="{A2558A00-1681-4613-8315-FEFC867C88E6}" destId="{7D9A1B01-5E18-4A08-B72A-29D7F62E77CC}" srcOrd="0" destOrd="0" presId="urn:microsoft.com/office/officeart/2005/8/layout/funnel1"/>
    <dgm:cxn modelId="{488E32B5-41CE-474E-8AFF-6F6079C2DC20}" srcId="{AD4F3C26-B78F-4CFB-813C-182328AF3D87}" destId="{A2558A00-1681-4613-8315-FEFC867C88E6}" srcOrd="3" destOrd="0" parTransId="{EFA54B8B-BBA0-4BC3-B7E5-66A9393D8068}" sibTransId="{6304A928-510D-4BBB-909C-169D1863EFEE}"/>
    <dgm:cxn modelId="{623E344E-56BB-4651-A38D-7F2FE772FE3A}" srcId="{AD4F3C26-B78F-4CFB-813C-182328AF3D87}" destId="{8A1B49E2-DAD3-4B24-B756-E0994230421A}" srcOrd="0" destOrd="0" parTransId="{A7265D33-DCB2-4EEB-83C4-5C18AA0FE090}" sibTransId="{DD6C0CA4-E0FA-4877-8493-4FA8B7ABE13D}"/>
    <dgm:cxn modelId="{FD1F528B-D85C-4E7B-A05F-03EE2DD96CA4}" srcId="{AD4F3C26-B78F-4CFB-813C-182328AF3D87}" destId="{48005FFF-6B38-4FFF-B441-8BAF5EF27E8A}" srcOrd="2" destOrd="0" parTransId="{AF6B328D-592B-4118-91D5-B8477FDDB57E}" sibTransId="{012F7FA9-A933-4D58-B0FC-9D4D786364E3}"/>
    <dgm:cxn modelId="{63F5DB23-225C-430B-B580-8DF1CE046E69}" srcId="{AD4F3C26-B78F-4CFB-813C-182328AF3D87}" destId="{712DEF66-629C-476D-B0E9-E11F4E8387B9}" srcOrd="1" destOrd="0" parTransId="{F2BBA325-A4FF-4049-A514-24828676F8A4}" sibTransId="{4B584FD7-66C8-4F50-927D-7E0DF862BD1A}"/>
    <dgm:cxn modelId="{82C5F6F6-C1C3-476D-961A-B4402D649042}" type="presParOf" srcId="{6880B91F-F1F4-472C-B4A8-1A58D3FF6870}" destId="{023CDE48-3721-488E-8469-248C9EBF9192}" srcOrd="0" destOrd="0" presId="urn:microsoft.com/office/officeart/2005/8/layout/funnel1"/>
    <dgm:cxn modelId="{F3A1E534-804A-4036-94BE-194B2C54F50F}" type="presParOf" srcId="{6880B91F-F1F4-472C-B4A8-1A58D3FF6870}" destId="{52F54587-34A2-4933-912B-4ABC84ECE3B0}" srcOrd="1" destOrd="0" presId="urn:microsoft.com/office/officeart/2005/8/layout/funnel1"/>
    <dgm:cxn modelId="{A45A3490-5C93-495C-B0FF-FE0BDDF21D19}" type="presParOf" srcId="{6880B91F-F1F4-472C-B4A8-1A58D3FF6870}" destId="{7D9A1B01-5E18-4A08-B72A-29D7F62E77CC}" srcOrd="2" destOrd="0" presId="urn:microsoft.com/office/officeart/2005/8/layout/funnel1"/>
    <dgm:cxn modelId="{D2E1ADC2-AEA7-45E8-8019-B28F5E6D2146}" type="presParOf" srcId="{6880B91F-F1F4-472C-B4A8-1A58D3FF6870}" destId="{D7A5DBAC-9324-4C04-A4BA-5967FDFCF0D2}" srcOrd="3" destOrd="0" presId="urn:microsoft.com/office/officeart/2005/8/layout/funnel1"/>
    <dgm:cxn modelId="{C218FF32-F8D7-4D61-AB31-1AD895AA7620}" type="presParOf" srcId="{6880B91F-F1F4-472C-B4A8-1A58D3FF6870}" destId="{B6608B38-FF47-4124-9F3D-3F75AC00DD24}" srcOrd="4" destOrd="0" presId="urn:microsoft.com/office/officeart/2005/8/layout/funnel1"/>
    <dgm:cxn modelId="{53CEF1E2-30A8-4C38-BD88-1421032535CB}" type="presParOf" srcId="{6880B91F-F1F4-472C-B4A8-1A58D3FF6870}" destId="{2EFD38A7-4E3D-46FA-A6AD-055D12B43936}" srcOrd="5" destOrd="0" presId="urn:microsoft.com/office/officeart/2005/8/layout/funnel1"/>
    <dgm:cxn modelId="{DE163FDA-1740-4608-AEFF-FECA06AF9D62}" type="presParOf" srcId="{6880B91F-F1F4-472C-B4A8-1A58D3FF6870}" destId="{B690EF77-BF60-4A6E-BE82-D50D3AD79662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6BFA749-A961-4A7F-9DF4-DEBBCE272251}" type="doc">
      <dgm:prSet loTypeId="urn:microsoft.com/office/officeart/2008/layout/VerticalCurvedLis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7FA40D4E-832A-4522-8487-823C78A52F7E}">
      <dgm:prSet phldrT="[Текст]"/>
      <dgm:spPr/>
      <dgm:t>
        <a:bodyPr/>
        <a:lstStyle/>
        <a:p>
          <a:r>
            <a:rPr lang="uk-UA" sz="3600" dirty="0" smtClean="0"/>
            <a:t>Відкритість </a:t>
          </a:r>
          <a:endParaRPr lang="ru-RU" sz="3600" dirty="0"/>
        </a:p>
      </dgm:t>
    </dgm:pt>
    <dgm:pt modelId="{1BE8DFDA-AC81-4FDF-9BDF-A6FA730D306E}" type="parTrans" cxnId="{8BA4FE43-8FA7-4E9A-ACDF-2E3E44E3CA6E}">
      <dgm:prSet/>
      <dgm:spPr/>
      <dgm:t>
        <a:bodyPr/>
        <a:lstStyle/>
        <a:p>
          <a:endParaRPr lang="ru-RU"/>
        </a:p>
      </dgm:t>
    </dgm:pt>
    <dgm:pt modelId="{0200387E-CAB5-4B35-B15E-15EB81F27748}" type="sibTrans" cxnId="{8BA4FE43-8FA7-4E9A-ACDF-2E3E44E3CA6E}">
      <dgm:prSet/>
      <dgm:spPr/>
      <dgm:t>
        <a:bodyPr/>
        <a:lstStyle/>
        <a:p>
          <a:endParaRPr lang="ru-RU"/>
        </a:p>
      </dgm:t>
    </dgm:pt>
    <dgm:pt modelId="{BC89D71D-CFB7-49FE-A572-3CE4D0F7FE7E}">
      <dgm:prSet phldrT="[Текст]" custT="1"/>
      <dgm:spPr/>
      <dgm:t>
        <a:bodyPr/>
        <a:lstStyle/>
        <a:p>
          <a:r>
            <a:rPr lang="uk-UA" sz="3200" b="1" smtClean="0"/>
            <a:t>Гармонія знань, почуттів, поведінки</a:t>
          </a:r>
          <a:endParaRPr lang="ru-RU" sz="3200" b="1" dirty="0"/>
        </a:p>
      </dgm:t>
    </dgm:pt>
    <dgm:pt modelId="{2B4ABB3D-B100-4642-A72F-B3B59CA0F574}" type="parTrans" cxnId="{95941C36-A07B-4911-9E50-7FDC795C1036}">
      <dgm:prSet/>
      <dgm:spPr/>
      <dgm:t>
        <a:bodyPr/>
        <a:lstStyle/>
        <a:p>
          <a:endParaRPr lang="ru-RU"/>
        </a:p>
      </dgm:t>
    </dgm:pt>
    <dgm:pt modelId="{B0C3DE93-7E54-487B-84BF-66D5E0BBC589}" type="sibTrans" cxnId="{95941C36-A07B-4911-9E50-7FDC795C1036}">
      <dgm:prSet/>
      <dgm:spPr/>
      <dgm:t>
        <a:bodyPr/>
        <a:lstStyle/>
        <a:p>
          <a:endParaRPr lang="ru-RU"/>
        </a:p>
      </dgm:t>
    </dgm:pt>
    <dgm:pt modelId="{4FEBA7C1-C302-4F09-B029-ECA3BD9E12CF}">
      <dgm:prSet phldrT="[Текст]" custT="1"/>
      <dgm:spPr/>
      <dgm:t>
        <a:bodyPr/>
        <a:lstStyle/>
        <a:p>
          <a:r>
            <a:rPr lang="uk-UA" sz="3600" dirty="0" smtClean="0"/>
            <a:t> </a:t>
          </a:r>
          <a:r>
            <a:rPr lang="uk-UA" sz="3600" b="1" dirty="0" smtClean="0"/>
            <a:t>Вільна орієнтація </a:t>
          </a:r>
          <a:endParaRPr lang="ru-RU" sz="3600" dirty="0"/>
        </a:p>
      </dgm:t>
    </dgm:pt>
    <dgm:pt modelId="{92AE732D-8F4B-4CDF-B0DD-4E972B4A9854}" type="parTrans" cxnId="{B7769E8D-190E-4198-8112-FFF9E3571B28}">
      <dgm:prSet/>
      <dgm:spPr/>
      <dgm:t>
        <a:bodyPr/>
        <a:lstStyle/>
        <a:p>
          <a:endParaRPr lang="ru-RU"/>
        </a:p>
      </dgm:t>
    </dgm:pt>
    <dgm:pt modelId="{6772DC38-EC9E-49BD-B904-D96794FC431D}" type="sibTrans" cxnId="{B7769E8D-190E-4198-8112-FFF9E3571B28}">
      <dgm:prSet/>
      <dgm:spPr/>
      <dgm:t>
        <a:bodyPr/>
        <a:lstStyle/>
        <a:p>
          <a:endParaRPr lang="ru-RU"/>
        </a:p>
      </dgm:t>
    </dgm:pt>
    <dgm:pt modelId="{18DEEA64-5186-491B-A229-4458687EF89D}">
      <dgm:prSet phldrT="[Текст]" custT="1"/>
      <dgm:spPr/>
      <dgm:t>
        <a:bodyPr/>
        <a:lstStyle/>
        <a:p>
          <a:r>
            <a:rPr lang="uk-UA" sz="3600" b="1" dirty="0" smtClean="0"/>
            <a:t>Сучасний педагогічний менеджмент</a:t>
          </a:r>
          <a:endParaRPr lang="ru-RU" sz="3600" b="1" dirty="0"/>
        </a:p>
      </dgm:t>
    </dgm:pt>
    <dgm:pt modelId="{E3433F26-F4DA-4885-AE63-CDC8DE122BAA}" type="parTrans" cxnId="{E1DDFDAE-3145-4D67-80AF-FFD82F435568}">
      <dgm:prSet/>
      <dgm:spPr/>
      <dgm:t>
        <a:bodyPr/>
        <a:lstStyle/>
        <a:p>
          <a:endParaRPr lang="ru-RU"/>
        </a:p>
      </dgm:t>
    </dgm:pt>
    <dgm:pt modelId="{F07E3584-3932-40A4-AF5F-751851132F1D}" type="sibTrans" cxnId="{E1DDFDAE-3145-4D67-80AF-FFD82F435568}">
      <dgm:prSet/>
      <dgm:spPr/>
      <dgm:t>
        <a:bodyPr/>
        <a:lstStyle/>
        <a:p>
          <a:endParaRPr lang="ru-RU"/>
        </a:p>
      </dgm:t>
    </dgm:pt>
    <dgm:pt modelId="{39AECF9F-542C-4B87-8FF7-773D424943D6}">
      <dgm:prSet phldrT="[Текст]"/>
      <dgm:spPr/>
      <dgm:t>
        <a:bodyPr/>
        <a:lstStyle/>
        <a:p>
          <a:endParaRPr lang="ru-RU"/>
        </a:p>
      </dgm:t>
    </dgm:pt>
    <dgm:pt modelId="{0D0F823B-16C2-4D7D-AD4F-A38AAF2BAAA0}" type="parTrans" cxnId="{C19423FB-49CB-4C2D-9456-7FCC860AE15D}">
      <dgm:prSet/>
      <dgm:spPr/>
      <dgm:t>
        <a:bodyPr/>
        <a:lstStyle/>
        <a:p>
          <a:endParaRPr lang="ru-RU"/>
        </a:p>
      </dgm:t>
    </dgm:pt>
    <dgm:pt modelId="{B5DE331F-4612-4546-90EC-831A023CD3F4}" type="sibTrans" cxnId="{C19423FB-49CB-4C2D-9456-7FCC860AE15D}">
      <dgm:prSet/>
      <dgm:spPr/>
      <dgm:t>
        <a:bodyPr/>
        <a:lstStyle/>
        <a:p>
          <a:endParaRPr lang="ru-RU"/>
        </a:p>
      </dgm:t>
    </dgm:pt>
    <dgm:pt modelId="{015028B5-A3A5-47E8-AB5A-19C3C88ABFDB}">
      <dgm:prSet phldrT="[Текст]" custT="1"/>
      <dgm:spPr/>
      <dgm:t>
        <a:bodyPr/>
        <a:lstStyle/>
        <a:p>
          <a:endParaRPr lang="ru-RU"/>
        </a:p>
      </dgm:t>
    </dgm:pt>
    <dgm:pt modelId="{80F1BA6F-3F6B-42E6-A0E9-47250D9C0EB6}" type="parTrans" cxnId="{EECCC4A5-6827-4965-8813-61B6835DB170}">
      <dgm:prSet/>
      <dgm:spPr/>
      <dgm:t>
        <a:bodyPr/>
        <a:lstStyle/>
        <a:p>
          <a:endParaRPr lang="ru-RU"/>
        </a:p>
      </dgm:t>
    </dgm:pt>
    <dgm:pt modelId="{D6E2627F-249D-4040-85E9-1DD9B5C6E7F4}" type="sibTrans" cxnId="{EECCC4A5-6827-4965-8813-61B6835DB170}">
      <dgm:prSet/>
      <dgm:spPr/>
      <dgm:t>
        <a:bodyPr/>
        <a:lstStyle/>
        <a:p>
          <a:endParaRPr lang="ru-RU"/>
        </a:p>
      </dgm:t>
    </dgm:pt>
    <dgm:pt modelId="{96378D63-647C-490E-9C68-FA49DC53E244}">
      <dgm:prSet custT="1"/>
      <dgm:spPr/>
      <dgm:t>
        <a:bodyPr/>
        <a:lstStyle/>
        <a:p>
          <a:r>
            <a:rPr lang="uk-UA" sz="3600" dirty="0" smtClean="0"/>
            <a:t>Мобільність</a:t>
          </a:r>
          <a:endParaRPr lang="ru-RU" sz="3600" dirty="0"/>
        </a:p>
      </dgm:t>
    </dgm:pt>
    <dgm:pt modelId="{B704C0AC-268B-4262-9087-6FB86FA989FC}" type="parTrans" cxnId="{3A985EF1-7B2D-49D0-BB82-1094AFEB0328}">
      <dgm:prSet/>
      <dgm:spPr/>
      <dgm:t>
        <a:bodyPr/>
        <a:lstStyle/>
        <a:p>
          <a:endParaRPr lang="ru-RU"/>
        </a:p>
      </dgm:t>
    </dgm:pt>
    <dgm:pt modelId="{EEBFBD6D-DD07-4449-A6BC-EA9985FFE22C}" type="sibTrans" cxnId="{3A985EF1-7B2D-49D0-BB82-1094AFEB0328}">
      <dgm:prSet/>
      <dgm:spPr/>
      <dgm:t>
        <a:bodyPr/>
        <a:lstStyle/>
        <a:p>
          <a:endParaRPr lang="ru-RU"/>
        </a:p>
      </dgm:t>
    </dgm:pt>
    <dgm:pt modelId="{954788AC-9C2D-4DA7-9DF0-F5EBB9DC2A3C}">
      <dgm:prSet custT="1"/>
      <dgm:spPr/>
      <dgm:t>
        <a:bodyPr/>
        <a:lstStyle/>
        <a:p>
          <a:r>
            <a:rPr lang="uk-UA" sz="3600" dirty="0" smtClean="0"/>
            <a:t>Толерантність</a:t>
          </a:r>
          <a:endParaRPr lang="ru-RU" sz="3600" dirty="0"/>
        </a:p>
      </dgm:t>
    </dgm:pt>
    <dgm:pt modelId="{3FDD1453-72BC-4A07-AC61-88EC00422CAF}" type="parTrans" cxnId="{4142B6B3-A248-420F-B4CB-70A7B4975AF9}">
      <dgm:prSet/>
      <dgm:spPr/>
      <dgm:t>
        <a:bodyPr/>
        <a:lstStyle/>
        <a:p>
          <a:endParaRPr lang="ru-RU"/>
        </a:p>
      </dgm:t>
    </dgm:pt>
    <dgm:pt modelId="{9866ACBF-EEC9-465F-B4A7-902622869BC1}" type="sibTrans" cxnId="{4142B6B3-A248-420F-B4CB-70A7B4975AF9}">
      <dgm:prSet/>
      <dgm:spPr/>
      <dgm:t>
        <a:bodyPr/>
        <a:lstStyle/>
        <a:p>
          <a:endParaRPr lang="ru-RU"/>
        </a:p>
      </dgm:t>
    </dgm:pt>
    <dgm:pt modelId="{BABA9313-5D10-494B-9409-C7CFC750B8A5}">
      <dgm:prSet custT="1"/>
      <dgm:spPr/>
      <dgm:t>
        <a:bodyPr/>
        <a:lstStyle/>
        <a:p>
          <a:r>
            <a:rPr lang="uk-UA" sz="3600" dirty="0" smtClean="0"/>
            <a:t>Свобода</a:t>
          </a:r>
          <a:endParaRPr lang="ru-RU" sz="3600" dirty="0"/>
        </a:p>
      </dgm:t>
    </dgm:pt>
    <dgm:pt modelId="{A68CB764-5C0E-425A-BA13-FFB73DB1653C}" type="parTrans" cxnId="{963EE551-F6AB-4A7B-B72F-74C2D54D498D}">
      <dgm:prSet/>
      <dgm:spPr/>
      <dgm:t>
        <a:bodyPr/>
        <a:lstStyle/>
        <a:p>
          <a:endParaRPr lang="ru-RU"/>
        </a:p>
      </dgm:t>
    </dgm:pt>
    <dgm:pt modelId="{8E0353FD-5084-466A-9AA2-20A83220F00D}" type="sibTrans" cxnId="{963EE551-F6AB-4A7B-B72F-74C2D54D498D}">
      <dgm:prSet/>
      <dgm:spPr/>
      <dgm:t>
        <a:bodyPr/>
        <a:lstStyle/>
        <a:p>
          <a:endParaRPr lang="ru-RU"/>
        </a:p>
      </dgm:t>
    </dgm:pt>
    <dgm:pt modelId="{8C608CB1-FF4F-473E-AF4B-C62ACE0CC502}">
      <dgm:prSet custT="1"/>
      <dgm:spPr/>
      <dgm:t>
        <a:bodyPr/>
        <a:lstStyle/>
        <a:p>
          <a:r>
            <a:rPr lang="uk-UA" sz="3600" dirty="0" err="1" smtClean="0"/>
            <a:t>Інформаційність</a:t>
          </a:r>
          <a:endParaRPr lang="ru-RU" sz="3600" dirty="0"/>
        </a:p>
      </dgm:t>
    </dgm:pt>
    <dgm:pt modelId="{334025F3-B48B-491E-AC09-36E204BF55B6}" type="parTrans" cxnId="{37D5A519-97D7-45CA-AFBC-6E17DF250AE0}">
      <dgm:prSet/>
      <dgm:spPr/>
      <dgm:t>
        <a:bodyPr/>
        <a:lstStyle/>
        <a:p>
          <a:endParaRPr lang="ru-RU"/>
        </a:p>
      </dgm:t>
    </dgm:pt>
    <dgm:pt modelId="{1755AB60-0DC4-4A89-AD0B-D36161D077E3}" type="sibTrans" cxnId="{37D5A519-97D7-45CA-AFBC-6E17DF250AE0}">
      <dgm:prSet/>
      <dgm:spPr/>
      <dgm:t>
        <a:bodyPr/>
        <a:lstStyle/>
        <a:p>
          <a:endParaRPr lang="ru-RU"/>
        </a:p>
      </dgm:t>
    </dgm:pt>
    <dgm:pt modelId="{56D6DB17-FC38-41EA-B682-2D3C294B3D58}" type="pres">
      <dgm:prSet presAssocID="{16BFA749-A961-4A7F-9DF4-DEBBCE27225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EBEDC12C-204D-4DA1-A302-0DAB7E150960}" type="pres">
      <dgm:prSet presAssocID="{16BFA749-A961-4A7F-9DF4-DEBBCE272251}" presName="Name1" presStyleCnt="0"/>
      <dgm:spPr/>
    </dgm:pt>
    <dgm:pt modelId="{5F1DF2A7-7A9D-4107-8E71-F49B69716BB9}" type="pres">
      <dgm:prSet presAssocID="{16BFA749-A961-4A7F-9DF4-DEBBCE272251}" presName="cycle" presStyleCnt="0"/>
      <dgm:spPr/>
    </dgm:pt>
    <dgm:pt modelId="{C0D49D38-C731-4F08-8A18-F5B298CE2573}" type="pres">
      <dgm:prSet presAssocID="{16BFA749-A961-4A7F-9DF4-DEBBCE272251}" presName="srcNode" presStyleLbl="node1" presStyleIdx="0" presStyleCnt="7"/>
      <dgm:spPr/>
    </dgm:pt>
    <dgm:pt modelId="{39F3535F-10C3-487C-9DE4-980669377C0B}" type="pres">
      <dgm:prSet presAssocID="{16BFA749-A961-4A7F-9DF4-DEBBCE272251}" presName="conn" presStyleLbl="parChTrans1D2" presStyleIdx="0" presStyleCnt="1"/>
      <dgm:spPr/>
      <dgm:t>
        <a:bodyPr/>
        <a:lstStyle/>
        <a:p>
          <a:endParaRPr lang="ru-RU"/>
        </a:p>
      </dgm:t>
    </dgm:pt>
    <dgm:pt modelId="{F2AF96F9-8861-4D12-9ADA-76833C2FE2C4}" type="pres">
      <dgm:prSet presAssocID="{16BFA749-A961-4A7F-9DF4-DEBBCE272251}" presName="extraNode" presStyleLbl="node1" presStyleIdx="0" presStyleCnt="7"/>
      <dgm:spPr/>
    </dgm:pt>
    <dgm:pt modelId="{35EF1C64-EE73-410A-8A8C-4D8727954E32}" type="pres">
      <dgm:prSet presAssocID="{16BFA749-A961-4A7F-9DF4-DEBBCE272251}" presName="dstNode" presStyleLbl="node1" presStyleIdx="0" presStyleCnt="7"/>
      <dgm:spPr/>
    </dgm:pt>
    <dgm:pt modelId="{4447578A-C281-41C9-A750-8614FB8A2780}" type="pres">
      <dgm:prSet presAssocID="{7FA40D4E-832A-4522-8487-823C78A52F7E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8B1529-2A2E-4086-8C1C-D51926C3A023}" type="pres">
      <dgm:prSet presAssocID="{7FA40D4E-832A-4522-8487-823C78A52F7E}" presName="accent_1" presStyleCnt="0"/>
      <dgm:spPr/>
    </dgm:pt>
    <dgm:pt modelId="{1499DFFD-A0F8-4858-B66C-C717CCA5BC07}" type="pres">
      <dgm:prSet presAssocID="{7FA40D4E-832A-4522-8487-823C78A52F7E}" presName="accentRepeatNode" presStyleLbl="solidFgAcc1" presStyleIdx="0" presStyleCnt="7"/>
      <dgm:spPr/>
    </dgm:pt>
    <dgm:pt modelId="{1440E0D2-DD19-4D9F-AF3C-9F0EC76A2204}" type="pres">
      <dgm:prSet presAssocID="{96378D63-647C-490E-9C68-FA49DC53E244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FFAC25-02DC-43D4-A896-CA2E5B743566}" type="pres">
      <dgm:prSet presAssocID="{96378D63-647C-490E-9C68-FA49DC53E244}" presName="accent_2" presStyleCnt="0"/>
      <dgm:spPr/>
    </dgm:pt>
    <dgm:pt modelId="{87D06170-9ABD-423F-ADCF-812C4FEE2EB0}" type="pres">
      <dgm:prSet presAssocID="{96378D63-647C-490E-9C68-FA49DC53E244}" presName="accentRepeatNode" presStyleLbl="solidFgAcc1" presStyleIdx="1" presStyleCnt="7"/>
      <dgm:spPr/>
    </dgm:pt>
    <dgm:pt modelId="{D8361DFE-8EE1-4B47-B40C-76448E622AB2}" type="pres">
      <dgm:prSet presAssocID="{954788AC-9C2D-4DA7-9DF0-F5EBB9DC2A3C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990438-FA29-4F8E-B11B-29F401FE4913}" type="pres">
      <dgm:prSet presAssocID="{954788AC-9C2D-4DA7-9DF0-F5EBB9DC2A3C}" presName="accent_3" presStyleCnt="0"/>
      <dgm:spPr/>
    </dgm:pt>
    <dgm:pt modelId="{63E768DD-643C-4CC4-9B96-1B9FAD350489}" type="pres">
      <dgm:prSet presAssocID="{954788AC-9C2D-4DA7-9DF0-F5EBB9DC2A3C}" presName="accentRepeatNode" presStyleLbl="solidFgAcc1" presStyleIdx="2" presStyleCnt="7"/>
      <dgm:spPr/>
    </dgm:pt>
    <dgm:pt modelId="{D53F24BF-BA45-43C6-83C1-0EC6669FC4C8}" type="pres">
      <dgm:prSet presAssocID="{BABA9313-5D10-494B-9409-C7CFC750B8A5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C1251F-61D1-4703-BA55-0861F5649C2F}" type="pres">
      <dgm:prSet presAssocID="{BABA9313-5D10-494B-9409-C7CFC750B8A5}" presName="accent_4" presStyleCnt="0"/>
      <dgm:spPr/>
    </dgm:pt>
    <dgm:pt modelId="{7D298D48-F437-4E3E-BCEC-CF3D3B5744FE}" type="pres">
      <dgm:prSet presAssocID="{BABA9313-5D10-494B-9409-C7CFC750B8A5}" presName="accentRepeatNode" presStyleLbl="solidFgAcc1" presStyleIdx="3" presStyleCnt="7"/>
      <dgm:spPr/>
    </dgm:pt>
    <dgm:pt modelId="{704DF753-FCFD-4BB0-A0B0-95429D7B17AF}" type="pres">
      <dgm:prSet presAssocID="{8C608CB1-FF4F-473E-AF4B-C62ACE0CC502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E1683C-C2DD-4ABB-94CC-0BFD25784020}" type="pres">
      <dgm:prSet presAssocID="{8C608CB1-FF4F-473E-AF4B-C62ACE0CC502}" presName="accent_5" presStyleCnt="0"/>
      <dgm:spPr/>
    </dgm:pt>
    <dgm:pt modelId="{ECC5A5A7-E0E3-41DC-A9F8-003766FB0C9E}" type="pres">
      <dgm:prSet presAssocID="{8C608CB1-FF4F-473E-AF4B-C62ACE0CC502}" presName="accentRepeatNode" presStyleLbl="solidFgAcc1" presStyleIdx="4" presStyleCnt="7"/>
      <dgm:spPr/>
    </dgm:pt>
    <dgm:pt modelId="{54443426-9BE7-4B6E-8032-46AB3209C032}" type="pres">
      <dgm:prSet presAssocID="{4FEBA7C1-C302-4F09-B029-ECA3BD9E12CF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AFCD78-B834-435A-A532-E6EA9EDE101A}" type="pres">
      <dgm:prSet presAssocID="{4FEBA7C1-C302-4F09-B029-ECA3BD9E12CF}" presName="accent_6" presStyleCnt="0"/>
      <dgm:spPr/>
    </dgm:pt>
    <dgm:pt modelId="{50299828-9D27-4013-A14D-398282F16528}" type="pres">
      <dgm:prSet presAssocID="{4FEBA7C1-C302-4F09-B029-ECA3BD9E12CF}" presName="accentRepeatNode" presStyleLbl="solidFgAcc1" presStyleIdx="5" presStyleCnt="7"/>
      <dgm:spPr/>
    </dgm:pt>
    <dgm:pt modelId="{67740453-A792-4B1F-A0D4-7DFD73E628B4}" type="pres">
      <dgm:prSet presAssocID="{18DEEA64-5186-491B-A229-4458687EF89D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3CC452-9114-47ED-8367-D2547A06EE94}" type="pres">
      <dgm:prSet presAssocID="{18DEEA64-5186-491B-A229-4458687EF89D}" presName="accent_7" presStyleCnt="0"/>
      <dgm:spPr/>
    </dgm:pt>
    <dgm:pt modelId="{AA65901E-BCFE-4003-B874-C6536D1DE3DA}" type="pres">
      <dgm:prSet presAssocID="{18DEEA64-5186-491B-A229-4458687EF89D}" presName="accentRepeatNode" presStyleLbl="solidFgAcc1" presStyleIdx="6" presStyleCnt="7"/>
      <dgm:spPr/>
    </dgm:pt>
  </dgm:ptLst>
  <dgm:cxnLst>
    <dgm:cxn modelId="{8048909B-0EBC-4CAB-9089-7F274D8F59FE}" type="presOf" srcId="{B0C3DE93-7E54-487B-84BF-66D5E0BBC589}" destId="{39F3535F-10C3-487C-9DE4-980669377C0B}" srcOrd="0" destOrd="0" presId="urn:microsoft.com/office/officeart/2008/layout/VerticalCurvedList"/>
    <dgm:cxn modelId="{CCB03B0D-656A-47C2-A392-948522B1C7A3}" type="presOf" srcId="{8C608CB1-FF4F-473E-AF4B-C62ACE0CC502}" destId="{704DF753-FCFD-4BB0-A0B0-95429D7B17AF}" srcOrd="0" destOrd="0" presId="urn:microsoft.com/office/officeart/2008/layout/VerticalCurvedList"/>
    <dgm:cxn modelId="{6E414E54-75DC-4EB0-BCE8-F003988571E3}" type="presOf" srcId="{96378D63-647C-490E-9C68-FA49DC53E244}" destId="{1440E0D2-DD19-4D9F-AF3C-9F0EC76A2204}" srcOrd="0" destOrd="0" presId="urn:microsoft.com/office/officeart/2008/layout/VerticalCurvedList"/>
    <dgm:cxn modelId="{EECCC4A5-6827-4965-8813-61B6835DB170}" srcId="{39AECF9F-542C-4B87-8FF7-773D424943D6}" destId="{015028B5-A3A5-47E8-AB5A-19C3C88ABFDB}" srcOrd="0" destOrd="0" parTransId="{80F1BA6F-3F6B-42E6-A0E9-47250D9C0EB6}" sibTransId="{D6E2627F-249D-4040-85E9-1DD9B5C6E7F4}"/>
    <dgm:cxn modelId="{B7A6D381-7AE9-4B27-B9B5-D57CAA48B933}" type="presOf" srcId="{4FEBA7C1-C302-4F09-B029-ECA3BD9E12CF}" destId="{54443426-9BE7-4B6E-8032-46AB3209C032}" srcOrd="0" destOrd="0" presId="urn:microsoft.com/office/officeart/2008/layout/VerticalCurvedList"/>
    <dgm:cxn modelId="{3A985EF1-7B2D-49D0-BB82-1094AFEB0328}" srcId="{16BFA749-A961-4A7F-9DF4-DEBBCE272251}" destId="{96378D63-647C-490E-9C68-FA49DC53E244}" srcOrd="1" destOrd="0" parTransId="{B704C0AC-268B-4262-9087-6FB86FA989FC}" sibTransId="{EEBFBD6D-DD07-4449-A6BC-EA9985FFE22C}"/>
    <dgm:cxn modelId="{B7769E8D-190E-4198-8112-FFF9E3571B28}" srcId="{16BFA749-A961-4A7F-9DF4-DEBBCE272251}" destId="{4FEBA7C1-C302-4F09-B029-ECA3BD9E12CF}" srcOrd="5" destOrd="0" parTransId="{92AE732D-8F4B-4CDF-B0DD-4E972B4A9854}" sibTransId="{6772DC38-EC9E-49BD-B904-D96794FC431D}"/>
    <dgm:cxn modelId="{37D5A519-97D7-45CA-AFBC-6E17DF250AE0}" srcId="{16BFA749-A961-4A7F-9DF4-DEBBCE272251}" destId="{8C608CB1-FF4F-473E-AF4B-C62ACE0CC502}" srcOrd="4" destOrd="0" parTransId="{334025F3-B48B-491E-AC09-36E204BF55B6}" sibTransId="{1755AB60-0DC4-4A89-AD0B-D36161D077E3}"/>
    <dgm:cxn modelId="{8BA4FE43-8FA7-4E9A-ACDF-2E3E44E3CA6E}" srcId="{16BFA749-A961-4A7F-9DF4-DEBBCE272251}" destId="{7FA40D4E-832A-4522-8487-823C78A52F7E}" srcOrd="0" destOrd="0" parTransId="{1BE8DFDA-AC81-4FDF-9BDF-A6FA730D306E}" sibTransId="{0200387E-CAB5-4B35-B15E-15EB81F27748}"/>
    <dgm:cxn modelId="{1D5E9B7A-BC08-4A91-8335-E615222ADA0F}" type="presOf" srcId="{954788AC-9C2D-4DA7-9DF0-F5EBB9DC2A3C}" destId="{D8361DFE-8EE1-4B47-B40C-76448E622AB2}" srcOrd="0" destOrd="0" presId="urn:microsoft.com/office/officeart/2008/layout/VerticalCurvedList"/>
    <dgm:cxn modelId="{8C3C17B3-1E7E-4C27-9EEE-8376DBF77755}" type="presOf" srcId="{16BFA749-A961-4A7F-9DF4-DEBBCE272251}" destId="{56D6DB17-FC38-41EA-B682-2D3C294B3D58}" srcOrd="0" destOrd="0" presId="urn:microsoft.com/office/officeart/2008/layout/VerticalCurvedList"/>
    <dgm:cxn modelId="{82D65349-1394-48AA-9E13-C408E364A6C4}" type="presOf" srcId="{BC89D71D-CFB7-49FE-A572-3CE4D0F7FE7E}" destId="{4447578A-C281-41C9-A750-8614FB8A2780}" srcOrd="0" destOrd="1" presId="urn:microsoft.com/office/officeart/2008/layout/VerticalCurvedList"/>
    <dgm:cxn modelId="{306EB66C-ACA6-477F-B1A5-6122A48F483F}" type="presOf" srcId="{18DEEA64-5186-491B-A229-4458687EF89D}" destId="{67740453-A792-4B1F-A0D4-7DFD73E628B4}" srcOrd="0" destOrd="0" presId="urn:microsoft.com/office/officeart/2008/layout/VerticalCurvedList"/>
    <dgm:cxn modelId="{4142B6B3-A248-420F-B4CB-70A7B4975AF9}" srcId="{16BFA749-A961-4A7F-9DF4-DEBBCE272251}" destId="{954788AC-9C2D-4DA7-9DF0-F5EBB9DC2A3C}" srcOrd="2" destOrd="0" parTransId="{3FDD1453-72BC-4A07-AC61-88EC00422CAF}" sibTransId="{9866ACBF-EEC9-465F-B4A7-902622869BC1}"/>
    <dgm:cxn modelId="{C19423FB-49CB-4C2D-9456-7FCC860AE15D}" srcId="{16BFA749-A961-4A7F-9DF4-DEBBCE272251}" destId="{39AECF9F-542C-4B87-8FF7-773D424943D6}" srcOrd="7" destOrd="0" parTransId="{0D0F823B-16C2-4D7D-AD4F-A38AAF2BAAA0}" sibTransId="{B5DE331F-4612-4546-90EC-831A023CD3F4}"/>
    <dgm:cxn modelId="{95941C36-A07B-4911-9E50-7FDC795C1036}" srcId="{7FA40D4E-832A-4522-8487-823C78A52F7E}" destId="{BC89D71D-CFB7-49FE-A572-3CE4D0F7FE7E}" srcOrd="0" destOrd="0" parTransId="{2B4ABB3D-B100-4642-A72F-B3B59CA0F574}" sibTransId="{B0C3DE93-7E54-487B-84BF-66D5E0BBC589}"/>
    <dgm:cxn modelId="{E1DDFDAE-3145-4D67-80AF-FFD82F435568}" srcId="{16BFA749-A961-4A7F-9DF4-DEBBCE272251}" destId="{18DEEA64-5186-491B-A229-4458687EF89D}" srcOrd="6" destOrd="0" parTransId="{E3433F26-F4DA-4885-AE63-CDC8DE122BAA}" sibTransId="{F07E3584-3932-40A4-AF5F-751851132F1D}"/>
    <dgm:cxn modelId="{73E23C8E-FDCE-442C-A20A-78F792802F3D}" type="presOf" srcId="{BABA9313-5D10-494B-9409-C7CFC750B8A5}" destId="{D53F24BF-BA45-43C6-83C1-0EC6669FC4C8}" srcOrd="0" destOrd="0" presId="urn:microsoft.com/office/officeart/2008/layout/VerticalCurvedList"/>
    <dgm:cxn modelId="{5C0A393C-FDC6-4547-82DB-5353486CDE37}" type="presOf" srcId="{7FA40D4E-832A-4522-8487-823C78A52F7E}" destId="{4447578A-C281-41C9-A750-8614FB8A2780}" srcOrd="0" destOrd="0" presId="urn:microsoft.com/office/officeart/2008/layout/VerticalCurvedList"/>
    <dgm:cxn modelId="{963EE551-F6AB-4A7B-B72F-74C2D54D498D}" srcId="{16BFA749-A961-4A7F-9DF4-DEBBCE272251}" destId="{BABA9313-5D10-494B-9409-C7CFC750B8A5}" srcOrd="3" destOrd="0" parTransId="{A68CB764-5C0E-425A-BA13-FFB73DB1653C}" sibTransId="{8E0353FD-5084-466A-9AA2-20A83220F00D}"/>
    <dgm:cxn modelId="{30090296-023F-4BE8-BEC4-1F70ACC44811}" type="presParOf" srcId="{56D6DB17-FC38-41EA-B682-2D3C294B3D58}" destId="{EBEDC12C-204D-4DA1-A302-0DAB7E150960}" srcOrd="0" destOrd="0" presId="urn:microsoft.com/office/officeart/2008/layout/VerticalCurvedList"/>
    <dgm:cxn modelId="{B5553036-372B-45F4-915E-E3CE0899B86C}" type="presParOf" srcId="{EBEDC12C-204D-4DA1-A302-0DAB7E150960}" destId="{5F1DF2A7-7A9D-4107-8E71-F49B69716BB9}" srcOrd="0" destOrd="0" presId="urn:microsoft.com/office/officeart/2008/layout/VerticalCurvedList"/>
    <dgm:cxn modelId="{3B38CFFD-E719-4E6D-AB2B-138EC5877274}" type="presParOf" srcId="{5F1DF2A7-7A9D-4107-8E71-F49B69716BB9}" destId="{C0D49D38-C731-4F08-8A18-F5B298CE2573}" srcOrd="0" destOrd="0" presId="urn:microsoft.com/office/officeart/2008/layout/VerticalCurvedList"/>
    <dgm:cxn modelId="{56F34643-885D-4099-B154-1F5D0E8F0566}" type="presParOf" srcId="{5F1DF2A7-7A9D-4107-8E71-F49B69716BB9}" destId="{39F3535F-10C3-487C-9DE4-980669377C0B}" srcOrd="1" destOrd="0" presId="urn:microsoft.com/office/officeart/2008/layout/VerticalCurvedList"/>
    <dgm:cxn modelId="{F1BEE6E5-FA56-4E00-816E-3FB20925CEF5}" type="presParOf" srcId="{5F1DF2A7-7A9D-4107-8E71-F49B69716BB9}" destId="{F2AF96F9-8861-4D12-9ADA-76833C2FE2C4}" srcOrd="2" destOrd="0" presId="urn:microsoft.com/office/officeart/2008/layout/VerticalCurvedList"/>
    <dgm:cxn modelId="{7908B119-B11A-446B-8111-8984BF8C3B81}" type="presParOf" srcId="{5F1DF2A7-7A9D-4107-8E71-F49B69716BB9}" destId="{35EF1C64-EE73-410A-8A8C-4D8727954E32}" srcOrd="3" destOrd="0" presId="urn:microsoft.com/office/officeart/2008/layout/VerticalCurvedList"/>
    <dgm:cxn modelId="{D67FB2EC-F94C-478B-B1BD-404D22604805}" type="presParOf" srcId="{EBEDC12C-204D-4DA1-A302-0DAB7E150960}" destId="{4447578A-C281-41C9-A750-8614FB8A2780}" srcOrd="1" destOrd="0" presId="urn:microsoft.com/office/officeart/2008/layout/VerticalCurvedList"/>
    <dgm:cxn modelId="{EDE3ECA8-64C2-4EA0-8457-B0972D6F32D8}" type="presParOf" srcId="{EBEDC12C-204D-4DA1-A302-0DAB7E150960}" destId="{508B1529-2A2E-4086-8C1C-D51926C3A023}" srcOrd="2" destOrd="0" presId="urn:microsoft.com/office/officeart/2008/layout/VerticalCurvedList"/>
    <dgm:cxn modelId="{5E743DEA-7A79-4357-97D3-0F12C3C520DB}" type="presParOf" srcId="{508B1529-2A2E-4086-8C1C-D51926C3A023}" destId="{1499DFFD-A0F8-4858-B66C-C717CCA5BC07}" srcOrd="0" destOrd="0" presId="urn:microsoft.com/office/officeart/2008/layout/VerticalCurvedList"/>
    <dgm:cxn modelId="{29E48191-FC46-41F9-BC25-738D17756A36}" type="presParOf" srcId="{EBEDC12C-204D-4DA1-A302-0DAB7E150960}" destId="{1440E0D2-DD19-4D9F-AF3C-9F0EC76A2204}" srcOrd="3" destOrd="0" presId="urn:microsoft.com/office/officeart/2008/layout/VerticalCurvedList"/>
    <dgm:cxn modelId="{F2C5787B-3CE0-46D3-817F-3411400AF126}" type="presParOf" srcId="{EBEDC12C-204D-4DA1-A302-0DAB7E150960}" destId="{7BFFAC25-02DC-43D4-A896-CA2E5B743566}" srcOrd="4" destOrd="0" presId="urn:microsoft.com/office/officeart/2008/layout/VerticalCurvedList"/>
    <dgm:cxn modelId="{D7B8E649-C3E6-470D-B2BA-F27FE1B7BE3F}" type="presParOf" srcId="{7BFFAC25-02DC-43D4-A896-CA2E5B743566}" destId="{87D06170-9ABD-423F-ADCF-812C4FEE2EB0}" srcOrd="0" destOrd="0" presId="urn:microsoft.com/office/officeart/2008/layout/VerticalCurvedList"/>
    <dgm:cxn modelId="{A657E3EF-1B41-4CD5-B7BE-B2DD8695D5B4}" type="presParOf" srcId="{EBEDC12C-204D-4DA1-A302-0DAB7E150960}" destId="{D8361DFE-8EE1-4B47-B40C-76448E622AB2}" srcOrd="5" destOrd="0" presId="urn:microsoft.com/office/officeart/2008/layout/VerticalCurvedList"/>
    <dgm:cxn modelId="{0C469560-D8CD-4B7B-9B3D-104FF513352F}" type="presParOf" srcId="{EBEDC12C-204D-4DA1-A302-0DAB7E150960}" destId="{0D990438-FA29-4F8E-B11B-29F401FE4913}" srcOrd="6" destOrd="0" presId="urn:microsoft.com/office/officeart/2008/layout/VerticalCurvedList"/>
    <dgm:cxn modelId="{29F08BFA-5D5E-474B-95B0-47C743C3F7D8}" type="presParOf" srcId="{0D990438-FA29-4F8E-B11B-29F401FE4913}" destId="{63E768DD-643C-4CC4-9B96-1B9FAD350489}" srcOrd="0" destOrd="0" presId="urn:microsoft.com/office/officeart/2008/layout/VerticalCurvedList"/>
    <dgm:cxn modelId="{6EB2E275-F0A4-43ED-936A-8809F0E33F9E}" type="presParOf" srcId="{EBEDC12C-204D-4DA1-A302-0DAB7E150960}" destId="{D53F24BF-BA45-43C6-83C1-0EC6669FC4C8}" srcOrd="7" destOrd="0" presId="urn:microsoft.com/office/officeart/2008/layout/VerticalCurvedList"/>
    <dgm:cxn modelId="{3EDEE1F6-2D4E-4D55-89E9-19B7674B58D4}" type="presParOf" srcId="{EBEDC12C-204D-4DA1-A302-0DAB7E150960}" destId="{46C1251F-61D1-4703-BA55-0861F5649C2F}" srcOrd="8" destOrd="0" presId="urn:microsoft.com/office/officeart/2008/layout/VerticalCurvedList"/>
    <dgm:cxn modelId="{8FC4E887-959E-42A0-960F-2B4C4DD6484C}" type="presParOf" srcId="{46C1251F-61D1-4703-BA55-0861F5649C2F}" destId="{7D298D48-F437-4E3E-BCEC-CF3D3B5744FE}" srcOrd="0" destOrd="0" presId="urn:microsoft.com/office/officeart/2008/layout/VerticalCurvedList"/>
    <dgm:cxn modelId="{002DE1A4-898B-4D66-B7B4-25149EF9EA84}" type="presParOf" srcId="{EBEDC12C-204D-4DA1-A302-0DAB7E150960}" destId="{704DF753-FCFD-4BB0-A0B0-95429D7B17AF}" srcOrd="9" destOrd="0" presId="urn:microsoft.com/office/officeart/2008/layout/VerticalCurvedList"/>
    <dgm:cxn modelId="{6F7A3594-3237-43D0-8457-F795EA7507F4}" type="presParOf" srcId="{EBEDC12C-204D-4DA1-A302-0DAB7E150960}" destId="{1FE1683C-C2DD-4ABB-94CC-0BFD25784020}" srcOrd="10" destOrd="0" presId="urn:microsoft.com/office/officeart/2008/layout/VerticalCurvedList"/>
    <dgm:cxn modelId="{DE431C1E-7E8A-4889-A14A-5D93643F7001}" type="presParOf" srcId="{1FE1683C-C2DD-4ABB-94CC-0BFD25784020}" destId="{ECC5A5A7-E0E3-41DC-A9F8-003766FB0C9E}" srcOrd="0" destOrd="0" presId="urn:microsoft.com/office/officeart/2008/layout/VerticalCurvedList"/>
    <dgm:cxn modelId="{D0D0A874-A6DF-496D-A7F5-75AED60894A8}" type="presParOf" srcId="{EBEDC12C-204D-4DA1-A302-0DAB7E150960}" destId="{54443426-9BE7-4B6E-8032-46AB3209C032}" srcOrd="11" destOrd="0" presId="urn:microsoft.com/office/officeart/2008/layout/VerticalCurvedList"/>
    <dgm:cxn modelId="{18A9EC0C-9E36-4882-A56D-5CD355C09598}" type="presParOf" srcId="{EBEDC12C-204D-4DA1-A302-0DAB7E150960}" destId="{3AAFCD78-B834-435A-A532-E6EA9EDE101A}" srcOrd="12" destOrd="0" presId="urn:microsoft.com/office/officeart/2008/layout/VerticalCurvedList"/>
    <dgm:cxn modelId="{6C7923D3-784C-409C-B6CD-A0B6ABC58D8B}" type="presParOf" srcId="{3AAFCD78-B834-435A-A532-E6EA9EDE101A}" destId="{50299828-9D27-4013-A14D-398282F16528}" srcOrd="0" destOrd="0" presId="urn:microsoft.com/office/officeart/2008/layout/VerticalCurvedList"/>
    <dgm:cxn modelId="{05CBCE25-0A7A-4DF7-8E40-908612B83C4B}" type="presParOf" srcId="{EBEDC12C-204D-4DA1-A302-0DAB7E150960}" destId="{67740453-A792-4B1F-A0D4-7DFD73E628B4}" srcOrd="13" destOrd="0" presId="urn:microsoft.com/office/officeart/2008/layout/VerticalCurvedList"/>
    <dgm:cxn modelId="{E0B1DF44-D220-4B2F-9A8B-66B3F8E85366}" type="presParOf" srcId="{EBEDC12C-204D-4DA1-A302-0DAB7E150960}" destId="{283CC452-9114-47ED-8367-D2547A06EE94}" srcOrd="14" destOrd="0" presId="urn:microsoft.com/office/officeart/2008/layout/VerticalCurvedList"/>
    <dgm:cxn modelId="{7F4F0BBE-C04D-4BEE-9A34-CAEFFD57C44D}" type="presParOf" srcId="{283CC452-9114-47ED-8367-D2547A06EE94}" destId="{AA65901E-BCFE-4003-B874-C6536D1DE3D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54535F-48DF-4CCE-A64C-CA90FA9F580D}">
      <dsp:nvSpPr>
        <dsp:cNvPr id="0" name=""/>
        <dsp:cNvSpPr/>
      </dsp:nvSpPr>
      <dsp:spPr>
        <a:xfrm rot="16200000">
          <a:off x="-1296249" y="2664191"/>
          <a:ext cx="6408712" cy="1080328"/>
        </a:xfrm>
        <a:prstGeom prst="rect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200" kern="1200" dirty="0" smtClean="0"/>
            <a:t>Педагогічний успіх</a:t>
          </a:r>
          <a:endParaRPr lang="ru-RU" sz="6200" kern="1200" dirty="0"/>
        </a:p>
      </dsp:txBody>
      <dsp:txXfrm>
        <a:off x="-1296249" y="2664191"/>
        <a:ext cx="6408712" cy="10803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10AE0F-D38D-4C7C-B239-4AE9283C8B9F}">
      <dsp:nvSpPr>
        <dsp:cNvPr id="0" name=""/>
        <dsp:cNvSpPr/>
      </dsp:nvSpPr>
      <dsp:spPr>
        <a:xfrm>
          <a:off x="4120839" y="2961168"/>
          <a:ext cx="3619205" cy="3619205"/>
        </a:xfrm>
        <a:prstGeom prst="gear9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Спілкування з висококваліфікованими педагогами, методистами, науковцями</a:t>
          </a:r>
          <a:endParaRPr lang="ru-RU" sz="2400" kern="1200" dirty="0"/>
        </a:p>
      </dsp:txBody>
      <dsp:txXfrm>
        <a:off x="4848460" y="3808949"/>
        <a:ext cx="2163963" cy="1860347"/>
      </dsp:txXfrm>
    </dsp:sp>
    <dsp:sp modelId="{8F724A45-C280-43B7-9A27-9B32C79229D5}">
      <dsp:nvSpPr>
        <dsp:cNvPr id="0" name=""/>
        <dsp:cNvSpPr/>
      </dsp:nvSpPr>
      <dsp:spPr>
        <a:xfrm>
          <a:off x="2015120" y="2105719"/>
          <a:ext cx="2632149" cy="2632149"/>
        </a:xfrm>
        <a:prstGeom prst="gear6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Вирішення конкретних завдань практичного характеру</a:t>
          </a:r>
          <a:endParaRPr lang="ru-RU" sz="1800" kern="1200" dirty="0"/>
        </a:p>
      </dsp:txBody>
      <dsp:txXfrm>
        <a:off x="2677771" y="2772375"/>
        <a:ext cx="1306847" cy="1298837"/>
      </dsp:txXfrm>
    </dsp:sp>
    <dsp:sp modelId="{8CF95A0D-4AC7-4A92-AAA1-22311AA61F8C}">
      <dsp:nvSpPr>
        <dsp:cNvPr id="0" name=""/>
        <dsp:cNvSpPr/>
      </dsp:nvSpPr>
      <dsp:spPr>
        <a:xfrm rot="20700000">
          <a:off x="3489392" y="289805"/>
          <a:ext cx="2578969" cy="2578969"/>
        </a:xfrm>
        <a:prstGeom prst="gear6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Критичний огляд літературних джерел</a:t>
          </a:r>
          <a:endParaRPr lang="ru-RU" sz="1800" kern="1200" dirty="0"/>
        </a:p>
      </dsp:txBody>
      <dsp:txXfrm rot="-20700000">
        <a:off x="4055036" y="855448"/>
        <a:ext cx="1447682" cy="1447682"/>
      </dsp:txXfrm>
    </dsp:sp>
    <dsp:sp modelId="{65A8E3C3-9C28-4BD8-96A7-B02667C3B4FC}">
      <dsp:nvSpPr>
        <dsp:cNvPr id="0" name=""/>
        <dsp:cNvSpPr/>
      </dsp:nvSpPr>
      <dsp:spPr>
        <a:xfrm>
          <a:off x="3869529" y="2399552"/>
          <a:ext cx="4632583" cy="4632583"/>
        </a:xfrm>
        <a:prstGeom prst="circularArrow">
          <a:avLst>
            <a:gd name="adj1" fmla="val 4688"/>
            <a:gd name="adj2" fmla="val 299029"/>
            <a:gd name="adj3" fmla="val 2553918"/>
            <a:gd name="adj4" fmla="val 15782221"/>
            <a:gd name="adj5" fmla="val 546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199300-5010-4B11-880B-CF19619EDD16}">
      <dsp:nvSpPr>
        <dsp:cNvPr id="0" name=""/>
        <dsp:cNvSpPr/>
      </dsp:nvSpPr>
      <dsp:spPr>
        <a:xfrm>
          <a:off x="1548971" y="1513084"/>
          <a:ext cx="3365861" cy="3365861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AD9AFC-A38C-437A-B271-5773D5A24A05}">
      <dsp:nvSpPr>
        <dsp:cNvPr id="0" name=""/>
        <dsp:cNvSpPr/>
      </dsp:nvSpPr>
      <dsp:spPr>
        <a:xfrm>
          <a:off x="2892850" y="-285326"/>
          <a:ext cx="3629076" cy="362907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54535F-48DF-4CCE-A64C-CA90FA9F580D}">
      <dsp:nvSpPr>
        <dsp:cNvPr id="0" name=""/>
        <dsp:cNvSpPr/>
      </dsp:nvSpPr>
      <dsp:spPr>
        <a:xfrm rot="16200000">
          <a:off x="-1296249" y="2664191"/>
          <a:ext cx="6408712" cy="1080328"/>
        </a:xfrm>
        <a:prstGeom prst="rect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200" kern="1200" dirty="0" smtClean="0"/>
            <a:t>Педагогічний успіх</a:t>
          </a:r>
          <a:endParaRPr lang="ru-RU" sz="6200" kern="1200" dirty="0"/>
        </a:p>
      </dsp:txBody>
      <dsp:txXfrm>
        <a:off x="-1296249" y="2664191"/>
        <a:ext cx="6408712" cy="10803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CC2F29-929D-42FC-8A90-5DFE750677D3}">
      <dsp:nvSpPr>
        <dsp:cNvPr id="0" name=""/>
        <dsp:cNvSpPr/>
      </dsp:nvSpPr>
      <dsp:spPr>
        <a:xfrm>
          <a:off x="5171281" y="4486771"/>
          <a:ext cx="3169495" cy="2053114"/>
        </a:xfrm>
        <a:prstGeom prst="roundRect">
          <a:avLst>
            <a:gd name="adj" fmla="val 10000"/>
          </a:avLst>
        </a:prstGeom>
        <a:solidFill>
          <a:srgbClr val="FFD85D"/>
        </a:solidFill>
        <a:ln w="9525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/>
            <a:t>клас-лабораторія;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/>
            <a:t>тепличне господарство</a:t>
          </a:r>
          <a:r>
            <a:rPr lang="uk-UA" sz="1400" kern="1200" dirty="0" smtClean="0"/>
            <a:t>.</a:t>
          </a:r>
          <a:endParaRPr lang="ru-RU" sz="1400" kern="1200" dirty="0"/>
        </a:p>
      </dsp:txBody>
      <dsp:txXfrm>
        <a:off x="6167230" y="5045150"/>
        <a:ext cx="2128446" cy="1449635"/>
      </dsp:txXfrm>
    </dsp:sp>
    <dsp:sp modelId="{87FF1325-B146-4468-8A8C-46156FED5B94}">
      <dsp:nvSpPr>
        <dsp:cNvPr id="0" name=""/>
        <dsp:cNvSpPr/>
      </dsp:nvSpPr>
      <dsp:spPr>
        <a:xfrm>
          <a:off x="0" y="4486771"/>
          <a:ext cx="3169495" cy="2053114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/>
            <a:t>проблемно-пошукові завдання екологічного характеру;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/>
            <a:t>заняття-практикуми</a:t>
          </a:r>
          <a:r>
            <a:rPr lang="uk-UA" sz="1800" kern="1200" dirty="0" smtClean="0"/>
            <a:t>.</a:t>
          </a:r>
          <a:endParaRPr lang="ru-RU" sz="1800" kern="1200" dirty="0"/>
        </a:p>
      </dsp:txBody>
      <dsp:txXfrm>
        <a:off x="45100" y="5045150"/>
        <a:ext cx="2128446" cy="1449635"/>
      </dsp:txXfrm>
    </dsp:sp>
    <dsp:sp modelId="{6673F31C-E4FA-417F-BE56-42D626C74E2D}">
      <dsp:nvSpPr>
        <dsp:cNvPr id="0" name=""/>
        <dsp:cNvSpPr/>
      </dsp:nvSpPr>
      <dsp:spPr>
        <a:xfrm>
          <a:off x="5171281" y="123903"/>
          <a:ext cx="3169495" cy="2053114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9525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/>
            <a:t>спостереження, досліди;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/>
            <a:t>демонстрування натуральних об’єктів;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/>
            <a:t>  природоохоронні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/>
            <a:t>      екскурсії.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/>
        </a:p>
      </dsp:txBody>
      <dsp:txXfrm>
        <a:off x="6167230" y="169003"/>
        <a:ext cx="2128446" cy="1449635"/>
      </dsp:txXfrm>
    </dsp:sp>
    <dsp:sp modelId="{7763E898-BCC5-4D76-A007-7294CC31A0C4}">
      <dsp:nvSpPr>
        <dsp:cNvPr id="0" name=""/>
        <dsp:cNvSpPr/>
      </dsp:nvSpPr>
      <dsp:spPr>
        <a:xfrm>
          <a:off x="0" y="112139"/>
          <a:ext cx="3169495" cy="2053114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/>
            <a:t>навчальні екскурсії;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/>
            <a:t>рольові ігри, вправи;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/>
            <a:t>творчі завдання;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/>
            <a:t>казки, вірші, загадки. </a:t>
          </a:r>
          <a:endParaRPr lang="ru-RU" sz="1600" kern="1200" dirty="0"/>
        </a:p>
      </dsp:txBody>
      <dsp:txXfrm>
        <a:off x="45100" y="157239"/>
        <a:ext cx="2128446" cy="1449635"/>
      </dsp:txXfrm>
    </dsp:sp>
    <dsp:sp modelId="{44FEEA79-9926-4741-B9DC-3007B4702F25}">
      <dsp:nvSpPr>
        <dsp:cNvPr id="0" name=""/>
        <dsp:cNvSpPr/>
      </dsp:nvSpPr>
      <dsp:spPr>
        <a:xfrm>
          <a:off x="1328108" y="489614"/>
          <a:ext cx="2778120" cy="2778120"/>
        </a:xfrm>
        <a:prstGeom prst="pieWedg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700" kern="1200" dirty="0" smtClean="0"/>
            <a:t>Екологічна культура </a:t>
          </a:r>
          <a:endParaRPr lang="ru-RU" sz="2700" kern="1200" dirty="0"/>
        </a:p>
      </dsp:txBody>
      <dsp:txXfrm>
        <a:off x="2141801" y="1303307"/>
        <a:ext cx="1964427" cy="1964427"/>
      </dsp:txXfrm>
    </dsp:sp>
    <dsp:sp modelId="{FE00644F-9EA5-49BA-AF08-76C77490B81A}">
      <dsp:nvSpPr>
        <dsp:cNvPr id="0" name=""/>
        <dsp:cNvSpPr/>
      </dsp:nvSpPr>
      <dsp:spPr>
        <a:xfrm rot="5400000">
          <a:off x="4234548" y="489614"/>
          <a:ext cx="2778120" cy="2778120"/>
        </a:xfrm>
        <a:prstGeom prst="pieWedge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700" kern="1200" dirty="0" smtClean="0"/>
            <a:t>Природа </a:t>
          </a: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700" kern="1200" dirty="0" smtClean="0"/>
            <a:t>і  ми  </a:t>
          </a:r>
          <a:endParaRPr lang="ru-RU" sz="2700" kern="1200" dirty="0"/>
        </a:p>
      </dsp:txBody>
      <dsp:txXfrm rot="-5400000">
        <a:off x="4234548" y="1303307"/>
        <a:ext cx="1964427" cy="1964427"/>
      </dsp:txXfrm>
    </dsp:sp>
    <dsp:sp modelId="{B547604C-8B4D-4CF7-98D8-DDA33F219FB7}">
      <dsp:nvSpPr>
        <dsp:cNvPr id="0" name=""/>
        <dsp:cNvSpPr/>
      </dsp:nvSpPr>
      <dsp:spPr>
        <a:xfrm rot="10800000">
          <a:off x="4234548" y="3396054"/>
          <a:ext cx="2778120" cy="2778120"/>
        </a:xfrm>
        <a:prstGeom prst="pieWedge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700" kern="1200" dirty="0" smtClean="0"/>
            <a:t>Людина і природа</a:t>
          </a:r>
          <a:endParaRPr lang="ru-RU" sz="2700" kern="1200" dirty="0"/>
        </a:p>
      </dsp:txBody>
      <dsp:txXfrm rot="10800000">
        <a:off x="4234548" y="3396054"/>
        <a:ext cx="1964427" cy="1964427"/>
      </dsp:txXfrm>
    </dsp:sp>
    <dsp:sp modelId="{274EDFFB-DB2E-49E4-A949-C6BCCC903A49}">
      <dsp:nvSpPr>
        <dsp:cNvPr id="0" name=""/>
        <dsp:cNvSpPr/>
      </dsp:nvSpPr>
      <dsp:spPr>
        <a:xfrm rot="16200000">
          <a:off x="1328108" y="3396054"/>
          <a:ext cx="2778120" cy="2778120"/>
        </a:xfrm>
        <a:prstGeom prst="pieWedge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700" kern="1200" dirty="0" smtClean="0"/>
            <a:t>Жива душа природи</a:t>
          </a:r>
          <a:endParaRPr lang="ru-RU" sz="2700" kern="1200" dirty="0"/>
        </a:p>
      </dsp:txBody>
      <dsp:txXfrm rot="5400000">
        <a:off x="2141801" y="3396054"/>
        <a:ext cx="1964427" cy="1964427"/>
      </dsp:txXfrm>
    </dsp:sp>
    <dsp:sp modelId="{DF7BB922-2621-4FED-8D28-2CCF1D33A394}">
      <dsp:nvSpPr>
        <dsp:cNvPr id="0" name=""/>
        <dsp:cNvSpPr/>
      </dsp:nvSpPr>
      <dsp:spPr>
        <a:xfrm>
          <a:off x="3717497" y="2916743"/>
          <a:ext cx="959189" cy="834077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DDCE6F-D6F4-45DA-9E2B-BC7BE05B6C93}">
      <dsp:nvSpPr>
        <dsp:cNvPr id="0" name=""/>
        <dsp:cNvSpPr/>
      </dsp:nvSpPr>
      <dsp:spPr>
        <a:xfrm rot="10800000">
          <a:off x="3690793" y="3075255"/>
          <a:ext cx="959189" cy="834077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C32552-A266-41B4-A3AA-2B0AC75B740F}">
      <dsp:nvSpPr>
        <dsp:cNvPr id="0" name=""/>
        <dsp:cNvSpPr/>
      </dsp:nvSpPr>
      <dsp:spPr>
        <a:xfrm>
          <a:off x="0" y="0"/>
          <a:ext cx="8589640" cy="1530608"/>
        </a:xfrm>
        <a:prstGeom prst="rect">
          <a:avLst/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00800" h="1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500" kern="1200" dirty="0" smtClean="0"/>
            <a:t>  «</a:t>
          </a:r>
          <a:r>
            <a:rPr lang="uk-UA" sz="6500" kern="1200" dirty="0" err="1" smtClean="0">
              <a:solidFill>
                <a:srgbClr val="FF0000"/>
              </a:solidFill>
            </a:rPr>
            <a:t>Е</a:t>
          </a:r>
          <a:r>
            <a:rPr lang="uk-UA" sz="6500" kern="1200" dirty="0" err="1" smtClean="0">
              <a:solidFill>
                <a:srgbClr val="FFFF00"/>
              </a:solidFill>
            </a:rPr>
            <a:t>к</a:t>
          </a:r>
          <a:r>
            <a:rPr lang="uk-UA" sz="6500" kern="1200" dirty="0" err="1" smtClean="0">
              <a:solidFill>
                <a:srgbClr val="92D050"/>
              </a:solidFill>
            </a:rPr>
            <a:t>о</a:t>
          </a:r>
          <a:r>
            <a:rPr lang="uk-UA" sz="6500" kern="1200" dirty="0" err="1" smtClean="0">
              <a:solidFill>
                <a:srgbClr val="7030A0"/>
              </a:solidFill>
            </a:rPr>
            <a:t>к</a:t>
          </a:r>
          <a:r>
            <a:rPr lang="uk-UA" sz="6500" kern="1200" dirty="0" err="1" smtClean="0">
              <a:solidFill>
                <a:schemeClr val="bg1"/>
              </a:solidFill>
            </a:rPr>
            <a:t>а</a:t>
          </a:r>
          <a:r>
            <a:rPr lang="uk-UA" sz="6500" kern="1200" dirty="0" err="1" smtClean="0">
              <a:solidFill>
                <a:srgbClr val="C00000"/>
              </a:solidFill>
            </a:rPr>
            <a:t>л</a:t>
          </a:r>
          <a:r>
            <a:rPr lang="uk-UA" sz="6500" kern="1200" dirty="0" err="1" smtClean="0">
              <a:solidFill>
                <a:schemeClr val="accent6">
                  <a:lumMod val="40000"/>
                  <a:lumOff val="60000"/>
                </a:schemeClr>
              </a:solidFill>
            </a:rPr>
            <a:t>а</a:t>
          </a:r>
          <a:r>
            <a:rPr lang="uk-UA" sz="6500" kern="1200" dirty="0" err="1" smtClean="0">
              <a:solidFill>
                <a:schemeClr val="bg2">
                  <a:lumMod val="75000"/>
                </a:schemeClr>
              </a:solidFill>
            </a:rPr>
            <a:t>м</a:t>
          </a:r>
          <a:r>
            <a:rPr lang="uk-UA" sz="6500" kern="1200" dirty="0" err="1" smtClean="0">
              <a:solidFill>
                <a:srgbClr val="FF0000"/>
              </a:solidFill>
            </a:rPr>
            <a:t>б</a:t>
          </a:r>
          <a:r>
            <a:rPr lang="uk-UA" sz="6500" kern="1200" dirty="0" err="1" smtClean="0">
              <a:solidFill>
                <a:srgbClr val="FFFF00"/>
              </a:solidFill>
            </a:rPr>
            <a:t>у</a:t>
          </a:r>
          <a:r>
            <a:rPr lang="uk-UA" sz="6500" kern="1200" dirty="0" err="1" smtClean="0">
              <a:solidFill>
                <a:srgbClr val="FFC000"/>
              </a:solidFill>
            </a:rPr>
            <a:t>р</a:t>
          </a:r>
          <a:r>
            <a:rPr lang="uk-UA" sz="6500" kern="1200" dirty="0" smtClean="0"/>
            <a:t>»</a:t>
          </a:r>
          <a:endParaRPr lang="ru-RU" sz="6500" kern="1200" dirty="0"/>
        </a:p>
      </dsp:txBody>
      <dsp:txXfrm>
        <a:off x="0" y="0"/>
        <a:ext cx="8589640" cy="1530608"/>
      </dsp:txXfrm>
    </dsp:sp>
    <dsp:sp modelId="{CA0B28D4-CE57-4298-B5AB-68A94C8E5345}">
      <dsp:nvSpPr>
        <dsp:cNvPr id="0" name=""/>
        <dsp:cNvSpPr/>
      </dsp:nvSpPr>
      <dsp:spPr>
        <a:xfrm>
          <a:off x="4194" y="1530608"/>
          <a:ext cx="2860417" cy="321427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/>
            <a:t>Пізнавально-розвивальні завдання</a:t>
          </a:r>
          <a:endParaRPr lang="ru-RU" sz="3200" b="1" kern="1200" dirty="0"/>
        </a:p>
      </dsp:txBody>
      <dsp:txXfrm>
        <a:off x="4194" y="1530608"/>
        <a:ext cx="2860417" cy="3214277"/>
      </dsp:txXfrm>
    </dsp:sp>
    <dsp:sp modelId="{0CBF3449-B3EF-43E3-8529-DEDA76C3E42A}">
      <dsp:nvSpPr>
        <dsp:cNvPr id="0" name=""/>
        <dsp:cNvSpPr/>
      </dsp:nvSpPr>
      <dsp:spPr>
        <a:xfrm>
          <a:off x="2864611" y="1530608"/>
          <a:ext cx="2860417" cy="3214277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dirty="0" smtClean="0"/>
            <a:t>Ігри</a:t>
          </a:r>
          <a:endParaRPr lang="ru-RU" sz="4000" b="1" kern="1200" dirty="0"/>
        </a:p>
      </dsp:txBody>
      <dsp:txXfrm>
        <a:off x="2864611" y="1530608"/>
        <a:ext cx="2860417" cy="3214277"/>
      </dsp:txXfrm>
    </dsp:sp>
    <dsp:sp modelId="{0C3BA9E1-CBA0-46B4-82A7-094A72555328}">
      <dsp:nvSpPr>
        <dsp:cNvPr id="0" name=""/>
        <dsp:cNvSpPr/>
      </dsp:nvSpPr>
      <dsp:spPr>
        <a:xfrm>
          <a:off x="5725028" y="1530608"/>
          <a:ext cx="2860417" cy="3214277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/>
            <a:t>Досліди та експерименти</a:t>
          </a:r>
          <a:endParaRPr lang="ru-RU" sz="3200" b="1" kern="1200" dirty="0"/>
        </a:p>
      </dsp:txBody>
      <dsp:txXfrm>
        <a:off x="5725028" y="1530608"/>
        <a:ext cx="2860417" cy="3214277"/>
      </dsp:txXfrm>
    </dsp:sp>
    <dsp:sp modelId="{814379AD-2A02-4C7C-9381-57C0488DF537}">
      <dsp:nvSpPr>
        <dsp:cNvPr id="0" name=""/>
        <dsp:cNvSpPr/>
      </dsp:nvSpPr>
      <dsp:spPr>
        <a:xfrm>
          <a:off x="0" y="4744885"/>
          <a:ext cx="8589640" cy="357141"/>
        </a:xfrm>
        <a:prstGeom prst="rect">
          <a:avLst/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00800" h="1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A27CF7-E053-4C9F-AF25-3C969AB5D928}">
      <dsp:nvSpPr>
        <dsp:cNvPr id="0" name=""/>
        <dsp:cNvSpPr/>
      </dsp:nvSpPr>
      <dsp:spPr>
        <a:xfrm>
          <a:off x="1046" y="0"/>
          <a:ext cx="2719638" cy="612068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kern="1200" dirty="0" smtClean="0">
              <a:solidFill>
                <a:srgbClr val="C00000"/>
              </a:solidFill>
            </a:rPr>
            <a:t>Матеріали для вчителя</a:t>
          </a:r>
          <a:endParaRPr lang="ru-RU" sz="3300" kern="1200" dirty="0">
            <a:solidFill>
              <a:srgbClr val="C00000"/>
            </a:solidFill>
          </a:endParaRPr>
        </a:p>
      </dsp:txBody>
      <dsp:txXfrm>
        <a:off x="1046" y="0"/>
        <a:ext cx="2719638" cy="1836204"/>
      </dsp:txXfrm>
    </dsp:sp>
    <dsp:sp modelId="{3126F16B-F083-4910-BD1F-851082459ADC}">
      <dsp:nvSpPr>
        <dsp:cNvPr id="0" name=""/>
        <dsp:cNvSpPr/>
      </dsp:nvSpPr>
      <dsp:spPr>
        <a:xfrm>
          <a:off x="288022" y="1800199"/>
          <a:ext cx="2175710" cy="18454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Програма </a:t>
          </a:r>
          <a:r>
            <a:rPr lang="uk-UA" sz="1500" kern="1200" dirty="0" err="1" smtClean="0"/>
            <a:t>“Література</a:t>
          </a:r>
          <a:r>
            <a:rPr lang="uk-UA" sz="1500" kern="1200" dirty="0" smtClean="0"/>
            <a:t> рідного краю в початковій </a:t>
          </a:r>
          <a:r>
            <a:rPr lang="uk-UA" sz="1500" kern="1200" dirty="0" err="1" smtClean="0"/>
            <a:t>школі”</a:t>
          </a:r>
          <a:endParaRPr lang="uk-UA" sz="1500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3-4класи</a:t>
          </a:r>
          <a:endParaRPr lang="ru-RU" sz="1500" kern="1200" dirty="0"/>
        </a:p>
      </dsp:txBody>
      <dsp:txXfrm>
        <a:off x="342074" y="1854251"/>
        <a:ext cx="2067606" cy="1737364"/>
      </dsp:txXfrm>
    </dsp:sp>
    <dsp:sp modelId="{E10AB23D-A2BB-4D14-95ED-FA0BD467728D}">
      <dsp:nvSpPr>
        <dsp:cNvPr id="0" name=""/>
        <dsp:cNvSpPr/>
      </dsp:nvSpPr>
      <dsp:spPr>
        <a:xfrm>
          <a:off x="273009" y="3967384"/>
          <a:ext cx="2175710" cy="18454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  Календарно-тематичне планування навчального матеріалу.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 Розробки занять курсу </a:t>
          </a:r>
          <a:endParaRPr lang="ru-RU" sz="1500" kern="1200" dirty="0"/>
        </a:p>
      </dsp:txBody>
      <dsp:txXfrm>
        <a:off x="327061" y="4021436"/>
        <a:ext cx="2067606" cy="1737364"/>
      </dsp:txXfrm>
    </dsp:sp>
    <dsp:sp modelId="{C73B2ADB-999E-4F54-8CDA-AFCDF1A2AA81}">
      <dsp:nvSpPr>
        <dsp:cNvPr id="0" name=""/>
        <dsp:cNvSpPr/>
      </dsp:nvSpPr>
      <dsp:spPr>
        <a:xfrm>
          <a:off x="2924656" y="0"/>
          <a:ext cx="2719638" cy="612068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kern="1200" dirty="0" smtClean="0">
              <a:solidFill>
                <a:srgbClr val="C00000"/>
              </a:solidFill>
            </a:rPr>
            <a:t>Матеріали для учня</a:t>
          </a:r>
          <a:endParaRPr lang="ru-RU" sz="3300" kern="1200" dirty="0">
            <a:solidFill>
              <a:srgbClr val="C00000"/>
            </a:solidFill>
          </a:endParaRPr>
        </a:p>
      </dsp:txBody>
      <dsp:txXfrm>
        <a:off x="2924656" y="0"/>
        <a:ext cx="2719638" cy="1836204"/>
      </dsp:txXfrm>
    </dsp:sp>
    <dsp:sp modelId="{F04704B8-06CE-48A6-A1B0-9EBC1A5D74E8}">
      <dsp:nvSpPr>
        <dsp:cNvPr id="0" name=""/>
        <dsp:cNvSpPr/>
      </dsp:nvSpPr>
      <dsp:spPr>
        <a:xfrm>
          <a:off x="3196620" y="1837997"/>
          <a:ext cx="2175710" cy="18454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Книги для читання: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  </a:t>
          </a:r>
          <a:r>
            <a:rPr lang="uk-UA" sz="1500" kern="1200" dirty="0" err="1" smtClean="0"/>
            <a:t>“Буковинські</a:t>
          </a:r>
          <a:r>
            <a:rPr lang="uk-UA" sz="1500" kern="1200" dirty="0" smtClean="0"/>
            <a:t> перлинки – допитливій </a:t>
          </a:r>
          <a:r>
            <a:rPr lang="uk-UA" sz="1500" kern="1200" dirty="0" err="1" smtClean="0"/>
            <a:t>дитинці”</a:t>
          </a:r>
          <a:r>
            <a:rPr lang="uk-UA" sz="1500" kern="1200" dirty="0" smtClean="0"/>
            <a:t> 3 клас.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  </a:t>
          </a:r>
          <a:r>
            <a:rPr lang="uk-UA" sz="1500" kern="1200" dirty="0" err="1" smtClean="0"/>
            <a:t>“Буковинська</a:t>
          </a:r>
          <a:r>
            <a:rPr lang="uk-UA" sz="1500" kern="1200" dirty="0" smtClean="0"/>
            <a:t> </a:t>
          </a:r>
          <a:r>
            <a:rPr lang="uk-UA" sz="1500" kern="1200" dirty="0" err="1" smtClean="0"/>
            <a:t>читаночка”</a:t>
          </a:r>
          <a:r>
            <a:rPr lang="uk-UA" sz="1500" kern="1200" dirty="0" smtClean="0"/>
            <a:t> 4 клас.</a:t>
          </a:r>
          <a:endParaRPr lang="ru-RU" sz="1500" kern="1200" dirty="0"/>
        </a:p>
      </dsp:txBody>
      <dsp:txXfrm>
        <a:off x="3250672" y="1892049"/>
        <a:ext cx="2067606" cy="1737364"/>
      </dsp:txXfrm>
    </dsp:sp>
    <dsp:sp modelId="{2E9F6F7C-C48F-4020-A39C-472CEE682A34}">
      <dsp:nvSpPr>
        <dsp:cNvPr id="0" name=""/>
        <dsp:cNvSpPr/>
      </dsp:nvSpPr>
      <dsp:spPr>
        <a:xfrm>
          <a:off x="3196620" y="3967384"/>
          <a:ext cx="2175710" cy="18454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Бібліографічний довідник</a:t>
          </a:r>
          <a:endParaRPr lang="ru-RU" sz="1500" kern="1200" dirty="0"/>
        </a:p>
      </dsp:txBody>
      <dsp:txXfrm>
        <a:off x="3250672" y="4021436"/>
        <a:ext cx="2067606" cy="1737364"/>
      </dsp:txXfrm>
    </dsp:sp>
    <dsp:sp modelId="{E9D0FC59-EF25-49A9-B9D9-3ED5B549801A}">
      <dsp:nvSpPr>
        <dsp:cNvPr id="0" name=""/>
        <dsp:cNvSpPr/>
      </dsp:nvSpPr>
      <dsp:spPr>
        <a:xfrm>
          <a:off x="5848267" y="0"/>
          <a:ext cx="2719638" cy="612068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kern="1200" dirty="0" smtClean="0">
              <a:solidFill>
                <a:srgbClr val="C00000"/>
              </a:solidFill>
            </a:rPr>
            <a:t>Проект</a:t>
          </a:r>
        </a:p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kern="1200" dirty="0" err="1" smtClean="0">
              <a:solidFill>
                <a:srgbClr val="C00000"/>
              </a:solidFill>
            </a:rPr>
            <a:t>“Пізнаємо</a:t>
          </a:r>
          <a:r>
            <a:rPr lang="uk-UA" sz="3300" kern="1200" dirty="0" smtClean="0">
              <a:solidFill>
                <a:srgbClr val="C00000"/>
              </a:solidFill>
            </a:rPr>
            <a:t> </a:t>
          </a:r>
          <a:r>
            <a:rPr lang="uk-UA" sz="3300" kern="1200" dirty="0" err="1" smtClean="0">
              <a:solidFill>
                <a:srgbClr val="C00000"/>
              </a:solidFill>
            </a:rPr>
            <a:t>Буковину”</a:t>
          </a:r>
          <a:endParaRPr lang="ru-RU" sz="3300" kern="1200" dirty="0">
            <a:solidFill>
              <a:srgbClr val="C00000"/>
            </a:solidFill>
          </a:endParaRPr>
        </a:p>
      </dsp:txBody>
      <dsp:txXfrm>
        <a:off x="5848267" y="0"/>
        <a:ext cx="2719638" cy="1836204"/>
      </dsp:txXfrm>
    </dsp:sp>
    <dsp:sp modelId="{FBAA187A-4F71-4165-807C-B30B15D1497D}">
      <dsp:nvSpPr>
        <dsp:cNvPr id="0" name=""/>
        <dsp:cNvSpPr/>
      </dsp:nvSpPr>
      <dsp:spPr>
        <a:xfrm>
          <a:off x="6120231" y="1837997"/>
          <a:ext cx="2175710" cy="18454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Розробки заходів проекту</a:t>
          </a:r>
          <a:endParaRPr lang="ru-RU" sz="1500" kern="1200" dirty="0"/>
        </a:p>
      </dsp:txBody>
      <dsp:txXfrm>
        <a:off x="6174283" y="1892049"/>
        <a:ext cx="2067606" cy="1737364"/>
      </dsp:txXfrm>
    </dsp:sp>
    <dsp:sp modelId="{ED2BB526-629F-439D-9945-1BCDA0011A2A}">
      <dsp:nvSpPr>
        <dsp:cNvPr id="0" name=""/>
        <dsp:cNvSpPr/>
      </dsp:nvSpPr>
      <dsp:spPr>
        <a:xfrm>
          <a:off x="6120231" y="3967384"/>
          <a:ext cx="2175710" cy="18454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err="1" smtClean="0"/>
            <a:t>Фотоколажі</a:t>
          </a:r>
          <a:endParaRPr lang="ru-RU" sz="1500" kern="1200" dirty="0"/>
        </a:p>
      </dsp:txBody>
      <dsp:txXfrm>
        <a:off x="6174283" y="4021436"/>
        <a:ext cx="2067606" cy="173736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3CDE48-3721-488E-8469-248C9EBF9192}">
      <dsp:nvSpPr>
        <dsp:cNvPr id="0" name=""/>
        <dsp:cNvSpPr/>
      </dsp:nvSpPr>
      <dsp:spPr>
        <a:xfrm>
          <a:off x="1420267" y="251577"/>
          <a:ext cx="4992854" cy="1733952"/>
        </a:xfrm>
        <a:prstGeom prst="ellipse">
          <a:avLst/>
        </a:prstGeom>
        <a:solidFill>
          <a:srgbClr val="FFFF00">
            <a:alpha val="4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F54587-34A2-4933-912B-4ABC84ECE3B0}">
      <dsp:nvSpPr>
        <dsp:cNvPr id="0" name=""/>
        <dsp:cNvSpPr/>
      </dsp:nvSpPr>
      <dsp:spPr>
        <a:xfrm>
          <a:off x="3440632" y="4497439"/>
          <a:ext cx="967607" cy="619268"/>
        </a:xfrm>
        <a:prstGeom prst="downArrow">
          <a:avLst/>
        </a:prstGeom>
        <a:solidFill>
          <a:srgbClr val="32DA7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9A1B01-5E18-4A08-B72A-29D7F62E77CC}">
      <dsp:nvSpPr>
        <dsp:cNvPr id="0" name=""/>
        <dsp:cNvSpPr/>
      </dsp:nvSpPr>
      <dsp:spPr>
        <a:xfrm>
          <a:off x="1602177" y="4992854"/>
          <a:ext cx="4644516" cy="11611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rgbClr val="FFFF00"/>
              </a:solidFill>
            </a:rPr>
            <a:t>Формула педагогічного зростання</a:t>
          </a:r>
          <a:endParaRPr lang="ru-RU" sz="3200" b="1" kern="1200" dirty="0">
            <a:solidFill>
              <a:srgbClr val="FFFF00"/>
            </a:solidFill>
          </a:endParaRPr>
        </a:p>
      </dsp:txBody>
      <dsp:txXfrm>
        <a:off x="1602177" y="4992854"/>
        <a:ext cx="4644516" cy="1161129"/>
      </dsp:txXfrm>
    </dsp:sp>
    <dsp:sp modelId="{D7A5DBAC-9324-4C04-A4BA-5967FDFCF0D2}">
      <dsp:nvSpPr>
        <dsp:cNvPr id="0" name=""/>
        <dsp:cNvSpPr/>
      </dsp:nvSpPr>
      <dsp:spPr>
        <a:xfrm>
          <a:off x="3235499" y="2119447"/>
          <a:ext cx="1741693" cy="174169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Творчість</a:t>
          </a:r>
          <a:endParaRPr lang="ru-RU" sz="2000" b="1" kern="1200" dirty="0"/>
        </a:p>
      </dsp:txBody>
      <dsp:txXfrm>
        <a:off x="3490564" y="2374512"/>
        <a:ext cx="1231563" cy="1231563"/>
      </dsp:txXfrm>
    </dsp:sp>
    <dsp:sp modelId="{B6608B38-FF47-4124-9F3D-3F75AC00DD24}">
      <dsp:nvSpPr>
        <dsp:cNvPr id="0" name=""/>
        <dsp:cNvSpPr/>
      </dsp:nvSpPr>
      <dsp:spPr>
        <a:xfrm>
          <a:off x="1989221" y="812790"/>
          <a:ext cx="1741693" cy="1741693"/>
        </a:xfrm>
        <a:prstGeom prst="ellips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Гармонія знань, почуттів, поведінки</a:t>
          </a:r>
          <a:endParaRPr lang="ru-RU" sz="2000" b="1" kern="1200" dirty="0"/>
        </a:p>
      </dsp:txBody>
      <dsp:txXfrm>
        <a:off x="2244286" y="1067855"/>
        <a:ext cx="1231563" cy="1231563"/>
      </dsp:txXfrm>
    </dsp:sp>
    <dsp:sp modelId="{2EFD38A7-4E3D-46FA-A6AD-055D12B43936}">
      <dsp:nvSpPr>
        <dsp:cNvPr id="0" name=""/>
        <dsp:cNvSpPr/>
      </dsp:nvSpPr>
      <dsp:spPr>
        <a:xfrm>
          <a:off x="3960438" y="288039"/>
          <a:ext cx="1741693" cy="1741693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Постійна праця</a:t>
          </a:r>
          <a:endParaRPr lang="ru-RU" sz="2000" b="1" kern="1200" dirty="0"/>
        </a:p>
      </dsp:txBody>
      <dsp:txXfrm>
        <a:off x="4215503" y="543104"/>
        <a:ext cx="1231563" cy="1231563"/>
      </dsp:txXfrm>
    </dsp:sp>
    <dsp:sp modelId="{B690EF77-BF60-4A6E-BE82-D50D3AD79662}">
      <dsp:nvSpPr>
        <dsp:cNvPr id="0" name=""/>
        <dsp:cNvSpPr/>
      </dsp:nvSpPr>
      <dsp:spPr>
        <a:xfrm>
          <a:off x="1224129" y="71996"/>
          <a:ext cx="5418602" cy="4334881"/>
        </a:xfrm>
        <a:prstGeom prst="funnel">
          <a:avLst/>
        </a:prstGeom>
        <a:solidFill>
          <a:srgbClr val="92D050">
            <a:alpha val="40000"/>
          </a:srgb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F3535F-10C3-487C-9DE4-980669377C0B}">
      <dsp:nvSpPr>
        <dsp:cNvPr id="0" name=""/>
        <dsp:cNvSpPr/>
      </dsp:nvSpPr>
      <dsp:spPr>
        <a:xfrm>
          <a:off x="-6915267" y="-1058156"/>
          <a:ext cx="8236993" cy="8236993"/>
        </a:xfrm>
        <a:prstGeom prst="blockArc">
          <a:avLst>
            <a:gd name="adj1" fmla="val 18900000"/>
            <a:gd name="adj2" fmla="val 2700000"/>
            <a:gd name="adj3" fmla="val 262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47578A-C281-41C9-A750-8614FB8A2780}">
      <dsp:nvSpPr>
        <dsp:cNvPr id="0" name=""/>
        <dsp:cNvSpPr/>
      </dsp:nvSpPr>
      <dsp:spPr>
        <a:xfrm>
          <a:off x="429365" y="278246"/>
          <a:ext cx="7985867" cy="55624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1521" tIns="81280" rIns="81280" bIns="8128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kern="1200" dirty="0" smtClean="0"/>
            <a:t>Відкритість </a:t>
          </a:r>
          <a:endParaRPr lang="ru-RU" sz="36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3200" b="1" kern="1200" smtClean="0"/>
            <a:t>Гармонія знань, почуттів, поведінки</a:t>
          </a:r>
          <a:endParaRPr lang="ru-RU" sz="3200" b="1" kern="1200" dirty="0"/>
        </a:p>
      </dsp:txBody>
      <dsp:txXfrm>
        <a:off x="429365" y="278246"/>
        <a:ext cx="7985867" cy="556247"/>
      </dsp:txXfrm>
    </dsp:sp>
    <dsp:sp modelId="{1499DFFD-A0F8-4858-B66C-C717CCA5BC07}">
      <dsp:nvSpPr>
        <dsp:cNvPr id="0" name=""/>
        <dsp:cNvSpPr/>
      </dsp:nvSpPr>
      <dsp:spPr>
        <a:xfrm>
          <a:off x="81711" y="208715"/>
          <a:ext cx="695309" cy="6953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40E0D2-DD19-4D9F-AF3C-9F0EC76A2204}">
      <dsp:nvSpPr>
        <dsp:cNvPr id="0" name=""/>
        <dsp:cNvSpPr/>
      </dsp:nvSpPr>
      <dsp:spPr>
        <a:xfrm>
          <a:off x="933097" y="1113106"/>
          <a:ext cx="7482135" cy="556247"/>
        </a:xfrm>
        <a:prstGeom prst="rect">
          <a:avLst/>
        </a:prstGeom>
        <a:solidFill>
          <a:schemeClr val="accent5">
            <a:hueOff val="-1655646"/>
            <a:satOff val="6635"/>
            <a:lumOff val="143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1521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kern="1200" dirty="0" smtClean="0"/>
            <a:t>Мобільність</a:t>
          </a:r>
          <a:endParaRPr lang="ru-RU" sz="3600" kern="1200" dirty="0"/>
        </a:p>
      </dsp:txBody>
      <dsp:txXfrm>
        <a:off x="933097" y="1113106"/>
        <a:ext cx="7482135" cy="556247"/>
      </dsp:txXfrm>
    </dsp:sp>
    <dsp:sp modelId="{87D06170-9ABD-423F-ADCF-812C4FEE2EB0}">
      <dsp:nvSpPr>
        <dsp:cNvPr id="0" name=""/>
        <dsp:cNvSpPr/>
      </dsp:nvSpPr>
      <dsp:spPr>
        <a:xfrm>
          <a:off x="585443" y="1043575"/>
          <a:ext cx="695309" cy="6953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361DFE-8EE1-4B47-B40C-76448E622AB2}">
      <dsp:nvSpPr>
        <dsp:cNvPr id="0" name=""/>
        <dsp:cNvSpPr/>
      </dsp:nvSpPr>
      <dsp:spPr>
        <a:xfrm>
          <a:off x="1209140" y="1947355"/>
          <a:ext cx="7206092" cy="556247"/>
        </a:xfrm>
        <a:prstGeom prst="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1521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kern="1200" dirty="0" smtClean="0"/>
            <a:t>Толерантність</a:t>
          </a:r>
          <a:endParaRPr lang="ru-RU" sz="3600" kern="1200" dirty="0"/>
        </a:p>
      </dsp:txBody>
      <dsp:txXfrm>
        <a:off x="1209140" y="1947355"/>
        <a:ext cx="7206092" cy="556247"/>
      </dsp:txXfrm>
    </dsp:sp>
    <dsp:sp modelId="{63E768DD-643C-4CC4-9B96-1B9FAD350489}">
      <dsp:nvSpPr>
        <dsp:cNvPr id="0" name=""/>
        <dsp:cNvSpPr/>
      </dsp:nvSpPr>
      <dsp:spPr>
        <a:xfrm>
          <a:off x="861485" y="1877824"/>
          <a:ext cx="695309" cy="6953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3F24BF-BA45-43C6-83C1-0EC6669FC4C8}">
      <dsp:nvSpPr>
        <dsp:cNvPr id="0" name=""/>
        <dsp:cNvSpPr/>
      </dsp:nvSpPr>
      <dsp:spPr>
        <a:xfrm>
          <a:off x="1297278" y="2782216"/>
          <a:ext cx="7117954" cy="556247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1521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kern="1200" dirty="0" smtClean="0"/>
            <a:t>Свобода</a:t>
          </a:r>
          <a:endParaRPr lang="ru-RU" sz="3600" kern="1200" dirty="0"/>
        </a:p>
      </dsp:txBody>
      <dsp:txXfrm>
        <a:off x="1297278" y="2782216"/>
        <a:ext cx="7117954" cy="556247"/>
      </dsp:txXfrm>
    </dsp:sp>
    <dsp:sp modelId="{7D298D48-F437-4E3E-BCEC-CF3D3B5744FE}">
      <dsp:nvSpPr>
        <dsp:cNvPr id="0" name=""/>
        <dsp:cNvSpPr/>
      </dsp:nvSpPr>
      <dsp:spPr>
        <a:xfrm>
          <a:off x="949623" y="2712685"/>
          <a:ext cx="695309" cy="6953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4DF753-FCFD-4BB0-A0B0-95429D7B17AF}">
      <dsp:nvSpPr>
        <dsp:cNvPr id="0" name=""/>
        <dsp:cNvSpPr/>
      </dsp:nvSpPr>
      <dsp:spPr>
        <a:xfrm>
          <a:off x="1209140" y="3617077"/>
          <a:ext cx="7206092" cy="556247"/>
        </a:xfrm>
        <a:prstGeom prst="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1521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kern="1200" dirty="0" err="1" smtClean="0"/>
            <a:t>Інформаційність</a:t>
          </a:r>
          <a:endParaRPr lang="ru-RU" sz="3600" kern="1200" dirty="0"/>
        </a:p>
      </dsp:txBody>
      <dsp:txXfrm>
        <a:off x="1209140" y="3617077"/>
        <a:ext cx="7206092" cy="556247"/>
      </dsp:txXfrm>
    </dsp:sp>
    <dsp:sp modelId="{ECC5A5A7-E0E3-41DC-A9F8-003766FB0C9E}">
      <dsp:nvSpPr>
        <dsp:cNvPr id="0" name=""/>
        <dsp:cNvSpPr/>
      </dsp:nvSpPr>
      <dsp:spPr>
        <a:xfrm>
          <a:off x="861485" y="3547546"/>
          <a:ext cx="695309" cy="6953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443426-9BE7-4B6E-8032-46AB3209C032}">
      <dsp:nvSpPr>
        <dsp:cNvPr id="0" name=""/>
        <dsp:cNvSpPr/>
      </dsp:nvSpPr>
      <dsp:spPr>
        <a:xfrm>
          <a:off x="933097" y="4451325"/>
          <a:ext cx="7482135" cy="556247"/>
        </a:xfrm>
        <a:prstGeom prst="rect">
          <a:avLst/>
        </a:prstGeom>
        <a:solidFill>
          <a:schemeClr val="accent5">
            <a:hueOff val="-8278230"/>
            <a:satOff val="33176"/>
            <a:lumOff val="719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1521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kern="1200" dirty="0" smtClean="0"/>
            <a:t> </a:t>
          </a:r>
          <a:r>
            <a:rPr lang="uk-UA" sz="3600" b="1" kern="1200" dirty="0" smtClean="0"/>
            <a:t>Вільна орієнтація </a:t>
          </a:r>
          <a:endParaRPr lang="ru-RU" sz="3600" kern="1200" dirty="0"/>
        </a:p>
      </dsp:txBody>
      <dsp:txXfrm>
        <a:off x="933097" y="4451325"/>
        <a:ext cx="7482135" cy="556247"/>
      </dsp:txXfrm>
    </dsp:sp>
    <dsp:sp modelId="{50299828-9D27-4013-A14D-398282F16528}">
      <dsp:nvSpPr>
        <dsp:cNvPr id="0" name=""/>
        <dsp:cNvSpPr/>
      </dsp:nvSpPr>
      <dsp:spPr>
        <a:xfrm>
          <a:off x="585443" y="4381794"/>
          <a:ext cx="695309" cy="6953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740453-A792-4B1F-A0D4-7DFD73E628B4}">
      <dsp:nvSpPr>
        <dsp:cNvPr id="0" name=""/>
        <dsp:cNvSpPr/>
      </dsp:nvSpPr>
      <dsp:spPr>
        <a:xfrm>
          <a:off x="429365" y="5286186"/>
          <a:ext cx="7985867" cy="556247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1521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/>
            <a:t>Сучасний педагогічний менеджмент</a:t>
          </a:r>
          <a:endParaRPr lang="ru-RU" sz="3600" b="1" kern="1200" dirty="0"/>
        </a:p>
      </dsp:txBody>
      <dsp:txXfrm>
        <a:off x="429365" y="5286186"/>
        <a:ext cx="7985867" cy="556247"/>
      </dsp:txXfrm>
    </dsp:sp>
    <dsp:sp modelId="{AA65901E-BCFE-4003-B874-C6536D1DE3DA}">
      <dsp:nvSpPr>
        <dsp:cNvPr id="0" name=""/>
        <dsp:cNvSpPr/>
      </dsp:nvSpPr>
      <dsp:spPr>
        <a:xfrm>
          <a:off x="81711" y="5216655"/>
          <a:ext cx="695309" cy="6953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microsoft.com/office/2007/relationships/hdphoto" Target="../media/hdphoto1.wdp"/><Relationship Id="rId7" Type="http://schemas.openxmlformats.org/officeDocument/2006/relationships/diagramColors" Target="../diagrams/colors5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10" Type="http://schemas.openxmlformats.org/officeDocument/2006/relationships/image" Target="../media/image11.jpeg"/><Relationship Id="rId4" Type="http://schemas.openxmlformats.org/officeDocument/2006/relationships/diagramData" Target="../diagrams/data5.xml"/><Relationship Id="rId9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1.jpeg"/><Relationship Id="rId7" Type="http://schemas.openxmlformats.org/officeDocument/2006/relationships/diagramColors" Target="../diagrams/colors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microsoft.com/office/2007/relationships/hdphoto" Target="../media/hdphoto1.wdp"/><Relationship Id="rId7" Type="http://schemas.openxmlformats.org/officeDocument/2006/relationships/image" Target="../media/image2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microsoft.com/office/2007/relationships/hdphoto" Target="../media/hdphoto1.wdp"/><Relationship Id="rId7" Type="http://schemas.openxmlformats.org/officeDocument/2006/relationships/diagramColors" Target="../diagrams/colors7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microsoft.com/office/2007/relationships/hdphoto" Target="../media/hdphoto1.wdp"/><Relationship Id="rId7" Type="http://schemas.openxmlformats.org/officeDocument/2006/relationships/diagramColors" Target="../diagrams/colors8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5" Type="http://schemas.openxmlformats.org/officeDocument/2006/relationships/image" Target="../media/image2.jpe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1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microsoft.com/office/2007/relationships/hdphoto" Target="../media/hdphoto1.wdp"/><Relationship Id="rId7" Type="http://schemas.openxmlformats.org/officeDocument/2006/relationships/diagramColors" Target="../diagrams/colors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9" b="9302"/>
          <a:stretch/>
        </p:blipFill>
        <p:spPr>
          <a:xfrm>
            <a:off x="107714" y="102809"/>
            <a:ext cx="8784765" cy="656655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332657"/>
            <a:ext cx="4320480" cy="3672407"/>
          </a:xfrm>
        </p:spPr>
        <p:txBody>
          <a:bodyPr>
            <a:normAutofit/>
          </a:bodyPr>
          <a:lstStyle/>
          <a:p>
            <a:r>
              <a:rPr lang="ru-RU" sz="5400" b="1" smtClean="0">
                <a:solidFill>
                  <a:srgbClr val="C00000"/>
                </a:solidFill>
              </a:rPr>
              <a:t>Шляхи професійного успіху</a:t>
            </a:r>
            <a:r>
              <a:rPr lang="ru-RU" sz="5400" smtClean="0">
                <a:solidFill>
                  <a:srgbClr val="C00000"/>
                </a:solidFill>
              </a:rPr>
              <a:t/>
            </a:r>
            <a:br>
              <a:rPr lang="ru-RU" sz="5400" smtClean="0">
                <a:solidFill>
                  <a:srgbClr val="C00000"/>
                </a:solidFill>
              </a:rPr>
            </a:br>
            <a:endParaRPr lang="ru-RU" sz="5400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64088" y="404664"/>
            <a:ext cx="3240360" cy="3600400"/>
          </a:xfrm>
        </p:spPr>
        <p:txBody>
          <a:bodyPr>
            <a:normAutofit lnSpcReduction="10000"/>
          </a:bodyPr>
          <a:lstStyle/>
          <a:p>
            <a:r>
              <a:rPr lang="uk-UA" smtClean="0">
                <a:solidFill>
                  <a:srgbClr val="FFC000"/>
                </a:solidFill>
              </a:rPr>
              <a:t>Гуцул Тетяна Степанівна,</a:t>
            </a:r>
          </a:p>
          <a:p>
            <a:r>
              <a:rPr lang="uk-UA" sz="2600" smtClean="0">
                <a:solidFill>
                  <a:srgbClr val="FFC000"/>
                </a:solidFill>
              </a:rPr>
              <a:t>вчитель початкових класів середньої загальноосвітньої школи І-ІІІ ст.с.Іванівці Кельменецького району</a:t>
            </a:r>
            <a:endParaRPr lang="ru-RU" sz="2600" dirty="0">
              <a:solidFill>
                <a:srgbClr val="FFC000"/>
              </a:solidFill>
            </a:endParaRPr>
          </a:p>
        </p:txBody>
      </p:sp>
      <p:pic>
        <p:nvPicPr>
          <p:cNvPr id="5" name="Рисунок 4" descr="D:\фото\учні колишні\Випуксний 10 років\Випуксний 10 років\Новая папка\IMG_2561.JPG"/>
          <p:cNvPicPr/>
          <p:nvPr/>
        </p:nvPicPr>
        <p:blipFill>
          <a:blip r:embed="rId5" cstate="print"/>
          <a:srcRect l="48516" t="22650" r="20048" b="49487"/>
          <a:stretch>
            <a:fillRect/>
          </a:stretch>
        </p:blipFill>
        <p:spPr bwMode="auto">
          <a:xfrm>
            <a:off x="5577288" y="260648"/>
            <a:ext cx="3285202" cy="4428336"/>
          </a:xfrm>
          <a:prstGeom prst="rect">
            <a:avLst/>
          </a:prstGeom>
          <a:noFill/>
          <a:ln w="57150">
            <a:solidFill>
              <a:srgbClr val="FFD85D"/>
            </a:solidFill>
            <a:miter lim="800000"/>
            <a:headEnd/>
            <a:tailEnd/>
          </a:ln>
        </p:spPr>
      </p:pic>
      <p:pic>
        <p:nvPicPr>
          <p:cNvPr id="6" name="In the Morning Light - Yann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9698" y="6436568"/>
            <a:ext cx="232792" cy="23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30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59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90488"/>
            <a:ext cx="8924925" cy="667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E:\Локальный диск\школа\авторська робота\ЖИТТЯ  В СТИЛІ ЕКО\титулка\Життя в стилі ЕКО титулк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8"/>
          <a:stretch/>
        </p:blipFill>
        <p:spPr bwMode="auto">
          <a:xfrm>
            <a:off x="4716016" y="639384"/>
            <a:ext cx="4198352" cy="5714180"/>
          </a:xfrm>
          <a:prstGeom prst="rect">
            <a:avLst/>
          </a:prstGeom>
          <a:noFill/>
          <a:ln w="57150">
            <a:solidFill>
              <a:srgbClr val="32DA7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Локальный диск\школа\авторська робота\НОВЕ ПО ЕКОЛОГІЇ Екосвіт\^80B19D7613511B0F878F9995317C2C254D06D4A488D4D58AE1^pimgpsh_fullsize_dist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30" b="3005"/>
          <a:stretch/>
        </p:blipFill>
        <p:spPr bwMode="auto">
          <a:xfrm>
            <a:off x="179513" y="639385"/>
            <a:ext cx="4392488" cy="5714180"/>
          </a:xfrm>
          <a:prstGeom prst="rect">
            <a:avLst/>
          </a:prstGeom>
          <a:noFill/>
          <a:ln w="57150">
            <a:solidFill>
              <a:srgbClr val="FFCC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17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99" b="9302"/>
          <a:stretch/>
        </p:blipFill>
        <p:spPr>
          <a:xfrm>
            <a:off x="107714" y="102809"/>
            <a:ext cx="8928782" cy="66742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5722696"/>
              </p:ext>
            </p:extLst>
          </p:nvPr>
        </p:nvGraphicFramePr>
        <p:xfrm>
          <a:off x="524555" y="1628800"/>
          <a:ext cx="8589640" cy="51020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2636912" cy="2636912"/>
          </a:xfrm>
          <a:prstGeom prst="rect">
            <a:avLst/>
          </a:prstGeom>
        </p:spPr>
      </p:pic>
      <p:pic>
        <p:nvPicPr>
          <p:cNvPr id="3074" name="Picture 2" descr="E:\Локальный диск\школа\авторська робота\екокаламбур\Каламбур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9"/>
          <a:stretch/>
        </p:blipFill>
        <p:spPr bwMode="auto">
          <a:xfrm>
            <a:off x="6804248" y="242206"/>
            <a:ext cx="1979712" cy="2702488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7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90488"/>
            <a:ext cx="8924925" cy="667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3"/>
          <a:srcRect l="18102" r="21058" b="12455"/>
          <a:stretch/>
        </p:blipFill>
        <p:spPr>
          <a:xfrm>
            <a:off x="5148064" y="1483877"/>
            <a:ext cx="3671454" cy="3962253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6119813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48064" y="5805264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err="1" smtClean="0">
                <a:solidFill>
                  <a:schemeClr val="accent6">
                    <a:lumMod val="75000"/>
                  </a:schemeClr>
                </a:solidFill>
              </a:rPr>
              <a:t>Кувіла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 Олександр, 2 кл.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43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90488"/>
            <a:ext cx="8924925" cy="667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61206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Розмова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краплею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води                          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Краплиночко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малесенька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0" indent="0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Як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зіронька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сяйна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Чому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брудна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сумнесенька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0" indent="0">
              <a:buNone/>
            </a:pP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Схвильована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така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>
              <a:buNone/>
            </a:pP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Колись я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була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дощиком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рікою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джерелом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Узимку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випадала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білесеньким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сніжком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Росою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кришталевою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у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райдузі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стриба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0" indent="0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сонечко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промінчиком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хмарок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підійма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бачу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більше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сонечка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ні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річки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джерела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Пливу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поміж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отрутою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яка мене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вбива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Людині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стало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байдуже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чистої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води,</a:t>
            </a:r>
          </a:p>
          <a:p>
            <a:pPr marL="0" indent="0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знає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і не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думає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теж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впаде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сюди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Малесенька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краплиночко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цілющої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води,</a:t>
            </a:r>
          </a:p>
          <a:p>
            <a:pPr marL="0" indent="0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Про тебе добре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дбатиму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біди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.                                 </a:t>
            </a:r>
            <a:r>
              <a:rPr lang="ru-RU" sz="1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Мензак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Надія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2 </a:t>
            </a:r>
            <a:r>
              <a:rPr lang="ru-RU" sz="1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клас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Ти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знову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станеш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дощиком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могутнім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джерелом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0" indent="0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проліску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весняному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білесеньким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сніжком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Локальный диск\фото\мамин клас\новий клас\фотки від макса\DSC_00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340768"/>
            <a:ext cx="2840926" cy="4272856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83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90488"/>
            <a:ext cx="8924925" cy="667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02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5100" b="1" dirty="0" err="1">
                <a:solidFill>
                  <a:srgbClr val="0070C0"/>
                </a:solidFill>
              </a:rPr>
              <a:t>Розмова</a:t>
            </a:r>
            <a:r>
              <a:rPr lang="ru-RU" sz="5100" b="1" dirty="0">
                <a:solidFill>
                  <a:srgbClr val="0070C0"/>
                </a:solidFill>
              </a:rPr>
              <a:t> з </a:t>
            </a:r>
            <a:r>
              <a:rPr lang="ru-RU" sz="5100" b="1" dirty="0" err="1">
                <a:solidFill>
                  <a:srgbClr val="0070C0"/>
                </a:solidFill>
              </a:rPr>
              <a:t>краплею</a:t>
            </a:r>
            <a:r>
              <a:rPr lang="ru-RU" sz="5100" b="1" dirty="0">
                <a:solidFill>
                  <a:srgbClr val="0070C0"/>
                </a:solidFill>
              </a:rPr>
              <a:t> </a:t>
            </a:r>
            <a:r>
              <a:rPr lang="ru-RU" sz="5100" b="1" dirty="0" smtClean="0">
                <a:solidFill>
                  <a:srgbClr val="0070C0"/>
                </a:solidFill>
              </a:rPr>
              <a:t>води </a:t>
            </a:r>
            <a:endParaRPr lang="ru-RU" sz="51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dirty="0"/>
              <a:t>Вода </a:t>
            </a:r>
            <a:r>
              <a:rPr lang="ru-RU" dirty="0" err="1"/>
              <a:t>безбарвна</a:t>
            </a:r>
            <a:r>
              <a:rPr lang="ru-RU" dirty="0"/>
              <a:t> та </a:t>
            </a:r>
            <a:r>
              <a:rPr lang="ru-RU" dirty="0" err="1"/>
              <a:t>прозора</a:t>
            </a:r>
            <a:r>
              <a:rPr lang="ru-RU" dirty="0"/>
              <a:t>…</a:t>
            </a:r>
          </a:p>
          <a:p>
            <a:pPr marL="0" indent="0">
              <a:buNone/>
            </a:pPr>
            <a:r>
              <a:rPr lang="ru-RU" dirty="0" err="1"/>
              <a:t>Біжить</a:t>
            </a:r>
            <a:r>
              <a:rPr lang="ru-RU" dirty="0"/>
              <a:t> </a:t>
            </a:r>
            <a:r>
              <a:rPr lang="ru-RU" dirty="0" err="1"/>
              <a:t>собі</a:t>
            </a:r>
            <a:r>
              <a:rPr lang="ru-RU" dirty="0"/>
              <a:t> вона, </a:t>
            </a:r>
            <a:r>
              <a:rPr lang="ru-RU" dirty="0" err="1"/>
              <a:t>біжить</a:t>
            </a:r>
            <a:r>
              <a:rPr lang="ru-RU" dirty="0"/>
              <a:t>,</a:t>
            </a:r>
          </a:p>
          <a:p>
            <a:pPr marL="0" indent="0">
              <a:buNone/>
            </a:pPr>
            <a:r>
              <a:rPr lang="ru-RU" dirty="0"/>
              <a:t>З </a:t>
            </a:r>
            <a:r>
              <a:rPr lang="ru-RU" dirty="0" err="1"/>
              <a:t>хмаринки</a:t>
            </a:r>
            <a:r>
              <a:rPr lang="ru-RU" dirty="0"/>
              <a:t> </a:t>
            </a:r>
            <a:r>
              <a:rPr lang="ru-RU" dirty="0" err="1"/>
              <a:t>випаде</a:t>
            </a:r>
            <a:r>
              <a:rPr lang="ru-RU" dirty="0"/>
              <a:t> на землю,</a:t>
            </a:r>
          </a:p>
          <a:p>
            <a:pPr marL="0" indent="0">
              <a:buNone/>
            </a:pPr>
            <a:r>
              <a:rPr lang="ru-RU" dirty="0"/>
              <a:t>А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землі</a:t>
            </a:r>
            <a:r>
              <a:rPr lang="ru-RU" dirty="0"/>
              <a:t> – назад  в </a:t>
            </a:r>
            <a:r>
              <a:rPr lang="ru-RU" dirty="0" err="1"/>
              <a:t>хмаринку</a:t>
            </a:r>
            <a:r>
              <a:rPr lang="ru-RU" dirty="0"/>
              <a:t> </a:t>
            </a:r>
            <a:r>
              <a:rPr lang="ru-RU" dirty="0" err="1"/>
              <a:t>побіжить</a:t>
            </a:r>
            <a:r>
              <a:rPr lang="ru-RU" dirty="0"/>
              <a:t>…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err="1"/>
              <a:t>Ти</a:t>
            </a:r>
            <a:r>
              <a:rPr lang="ru-RU" dirty="0"/>
              <a:t> </a:t>
            </a:r>
            <a:r>
              <a:rPr lang="ru-RU" dirty="0" err="1"/>
              <a:t>розкажи</a:t>
            </a:r>
            <a:r>
              <a:rPr lang="ru-RU" dirty="0"/>
              <a:t> нам, </a:t>
            </a:r>
            <a:r>
              <a:rPr lang="ru-RU" dirty="0" err="1"/>
              <a:t>крапелько</a:t>
            </a:r>
            <a:r>
              <a:rPr lang="ru-RU" dirty="0"/>
              <a:t> води,</a:t>
            </a:r>
          </a:p>
          <a:p>
            <a:pPr marL="0" indent="0">
              <a:buNone/>
            </a:pPr>
            <a:r>
              <a:rPr lang="ru-RU" dirty="0"/>
              <a:t>Як </a:t>
            </a:r>
            <a:r>
              <a:rPr lang="ru-RU" dirty="0" err="1"/>
              <a:t>вмієш</a:t>
            </a:r>
            <a:r>
              <a:rPr lang="ru-RU" dirty="0"/>
              <a:t> </a:t>
            </a:r>
            <a:r>
              <a:rPr lang="ru-RU" dirty="0" err="1"/>
              <a:t>ти</a:t>
            </a:r>
            <a:r>
              <a:rPr lang="ru-RU" dirty="0"/>
              <a:t> </a:t>
            </a:r>
            <a:r>
              <a:rPr lang="ru-RU" dirty="0" err="1"/>
              <a:t>творити</a:t>
            </a:r>
            <a:r>
              <a:rPr lang="ru-RU" dirty="0"/>
              <a:t> диво.</a:t>
            </a:r>
          </a:p>
          <a:p>
            <a:pPr marL="0" indent="0">
              <a:buNone/>
            </a:pPr>
            <a:r>
              <a:rPr lang="ru-RU" dirty="0"/>
              <a:t>То </a:t>
            </a:r>
            <a:r>
              <a:rPr lang="ru-RU" dirty="0" err="1"/>
              <a:t>замерзаєш</a:t>
            </a:r>
            <a:r>
              <a:rPr lang="ru-RU" dirty="0"/>
              <a:t>, то </a:t>
            </a:r>
            <a:r>
              <a:rPr lang="ru-RU" dirty="0" err="1"/>
              <a:t>шалено</a:t>
            </a:r>
            <a:r>
              <a:rPr lang="ru-RU" dirty="0"/>
              <a:t> </a:t>
            </a:r>
            <a:r>
              <a:rPr lang="ru-RU" dirty="0" err="1"/>
              <a:t>закипиш</a:t>
            </a:r>
            <a:r>
              <a:rPr lang="ru-RU" dirty="0"/>
              <a:t>,</a:t>
            </a:r>
          </a:p>
          <a:p>
            <a:pPr marL="0" indent="0">
              <a:buNone/>
            </a:pPr>
            <a:r>
              <a:rPr lang="ru-RU" dirty="0"/>
              <a:t>І парою </a:t>
            </a:r>
            <a:r>
              <a:rPr lang="ru-RU" dirty="0" err="1"/>
              <a:t>легенькою</a:t>
            </a:r>
            <a:r>
              <a:rPr lang="ru-RU" dirty="0"/>
              <a:t> </a:t>
            </a:r>
            <a:r>
              <a:rPr lang="ru-RU" dirty="0" err="1"/>
              <a:t>злітаєш</a:t>
            </a:r>
            <a:r>
              <a:rPr lang="ru-RU" dirty="0"/>
              <a:t>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err="1"/>
              <a:t>Буваєш</a:t>
            </a:r>
            <a:r>
              <a:rPr lang="ru-RU" dirty="0"/>
              <a:t> </a:t>
            </a:r>
            <a:r>
              <a:rPr lang="ru-RU" dirty="0" err="1"/>
              <a:t>прісною</a:t>
            </a:r>
            <a:r>
              <a:rPr lang="ru-RU" dirty="0"/>
              <a:t> в озерах і </a:t>
            </a:r>
            <a:r>
              <a:rPr lang="ru-RU" dirty="0" err="1"/>
              <a:t>річках</a:t>
            </a:r>
            <a:r>
              <a:rPr lang="ru-RU" dirty="0"/>
              <a:t>,</a:t>
            </a:r>
          </a:p>
          <a:p>
            <a:pPr marL="0" indent="0">
              <a:buNone/>
            </a:pPr>
            <a:r>
              <a:rPr lang="ru-RU" dirty="0"/>
              <a:t>Ставках, </a:t>
            </a:r>
            <a:r>
              <a:rPr lang="ru-RU" dirty="0" err="1"/>
              <a:t>джерелах</a:t>
            </a:r>
            <a:r>
              <a:rPr lang="ru-RU" dirty="0"/>
              <a:t> і </a:t>
            </a:r>
            <a:r>
              <a:rPr lang="ru-RU" dirty="0" err="1"/>
              <a:t>сільських</a:t>
            </a:r>
            <a:r>
              <a:rPr lang="ru-RU" dirty="0"/>
              <a:t> </a:t>
            </a:r>
            <a:r>
              <a:rPr lang="ru-RU" dirty="0" err="1"/>
              <a:t>криницях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/>
              <a:t>В морях та океанах – </a:t>
            </a:r>
            <a:r>
              <a:rPr lang="ru-RU" dirty="0" err="1"/>
              <a:t>навпаки</a:t>
            </a:r>
            <a:r>
              <a:rPr lang="ru-RU" dirty="0"/>
              <a:t> – </a:t>
            </a:r>
          </a:p>
          <a:p>
            <a:pPr marL="0" indent="0">
              <a:buNone/>
            </a:pPr>
            <a:r>
              <a:rPr lang="ru-RU" dirty="0" err="1"/>
              <a:t>Завжди-завжди</a:t>
            </a:r>
            <a:r>
              <a:rPr lang="ru-RU" dirty="0"/>
              <a:t>  солона </a:t>
            </a:r>
            <a:r>
              <a:rPr lang="ru-RU" dirty="0" err="1"/>
              <a:t>ти</a:t>
            </a:r>
            <a:r>
              <a:rPr lang="ru-RU" dirty="0"/>
              <a:t>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err="1"/>
              <a:t>Несеш</a:t>
            </a:r>
            <a:r>
              <a:rPr lang="ru-RU" dirty="0"/>
              <a:t> </a:t>
            </a:r>
            <a:r>
              <a:rPr lang="ru-RU" dirty="0" err="1"/>
              <a:t>вологу</a:t>
            </a:r>
            <a:r>
              <a:rPr lang="ru-RU" dirty="0"/>
              <a:t> </a:t>
            </a:r>
            <a:r>
              <a:rPr lang="ru-RU" dirty="0" err="1"/>
              <a:t>квіточці</a:t>
            </a:r>
            <a:r>
              <a:rPr lang="ru-RU" dirty="0"/>
              <a:t>, </a:t>
            </a:r>
            <a:r>
              <a:rPr lang="ru-RU" dirty="0" err="1"/>
              <a:t>тваринці</a:t>
            </a:r>
            <a:r>
              <a:rPr lang="ru-RU" dirty="0"/>
              <a:t>,</a:t>
            </a:r>
          </a:p>
          <a:p>
            <a:pPr marL="0" indent="0">
              <a:buNone/>
            </a:pPr>
            <a:r>
              <a:rPr lang="ru-RU" dirty="0"/>
              <a:t>Росою </a:t>
            </a:r>
            <a:r>
              <a:rPr lang="ru-RU" dirty="0" err="1"/>
              <a:t>напуваєш</a:t>
            </a:r>
            <a:r>
              <a:rPr lang="ru-RU" dirty="0"/>
              <a:t> </a:t>
            </a:r>
            <a:r>
              <a:rPr lang="ru-RU" dirty="0" err="1"/>
              <a:t>небокрай</a:t>
            </a:r>
            <a:r>
              <a:rPr lang="ru-RU" dirty="0"/>
              <a:t>…</a:t>
            </a:r>
          </a:p>
          <a:p>
            <a:pPr marL="0" indent="0">
              <a:buNone/>
            </a:pPr>
            <a:r>
              <a:rPr lang="ru-RU" dirty="0"/>
              <a:t>Будь </a:t>
            </a:r>
            <a:r>
              <a:rPr lang="ru-RU" dirty="0" err="1"/>
              <a:t>вічно</a:t>
            </a:r>
            <a:r>
              <a:rPr lang="ru-RU" dirty="0"/>
              <a:t>, </a:t>
            </a:r>
            <a:r>
              <a:rPr lang="ru-RU" dirty="0" err="1"/>
              <a:t>ти</a:t>
            </a:r>
            <a:r>
              <a:rPr lang="ru-RU" dirty="0"/>
              <a:t> – </a:t>
            </a:r>
            <a:r>
              <a:rPr lang="ru-RU" dirty="0" err="1"/>
              <a:t>життєва</a:t>
            </a:r>
            <a:r>
              <a:rPr lang="ru-RU" dirty="0"/>
              <a:t> наша сила!</a:t>
            </a:r>
          </a:p>
          <a:p>
            <a:pPr marL="0" indent="0">
              <a:buNone/>
            </a:pPr>
            <a:r>
              <a:rPr lang="ru-RU" dirty="0" err="1"/>
              <a:t>Земляни</a:t>
            </a:r>
            <a:r>
              <a:rPr lang="ru-RU" dirty="0"/>
              <a:t>! </a:t>
            </a:r>
            <a:r>
              <a:rPr lang="ru-RU" dirty="0" err="1"/>
              <a:t>Збережімо</a:t>
            </a:r>
            <a:r>
              <a:rPr lang="ru-RU" dirty="0"/>
              <a:t>  </a:t>
            </a:r>
            <a:r>
              <a:rPr lang="ru-RU" dirty="0" err="1"/>
              <a:t>цей</a:t>
            </a:r>
            <a:r>
              <a:rPr lang="ru-RU" dirty="0"/>
              <a:t>  </a:t>
            </a:r>
            <a:r>
              <a:rPr lang="ru-RU" dirty="0" err="1"/>
              <a:t>чудовий</a:t>
            </a:r>
            <a:r>
              <a:rPr lang="ru-RU" dirty="0"/>
              <a:t> рай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!                            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Коник Давид, 2 </a:t>
            </a:r>
            <a:r>
              <a:rPr lang="ru-RU" b="1" dirty="0" err="1" smtClean="0">
                <a:solidFill>
                  <a:schemeClr val="bg1">
                    <a:lumMod val="95000"/>
                  </a:schemeClr>
                </a:solidFill>
              </a:rPr>
              <a:t>клас</a:t>
            </a:r>
            <a:endParaRPr lang="ru-RU" b="1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050" name="Picture 2" descr="E:\Локальный диск\фото\мамин клас\новий клас\фотки від макса\DSC_026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4" t="10088"/>
          <a:stretch/>
        </p:blipFill>
        <p:spPr bwMode="auto">
          <a:xfrm>
            <a:off x="5580112" y="1340768"/>
            <a:ext cx="2933865" cy="4227663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78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90488"/>
            <a:ext cx="8924925" cy="667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404664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dirty="0" smtClean="0"/>
              <a:t>              </a:t>
            </a:r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</a:rPr>
              <a:t>Розмова </a:t>
            </a: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з водою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  <a:p>
            <a:pPr lvl="0"/>
            <a:r>
              <a:rPr lang="uk-UA" dirty="0"/>
              <a:t>Ти чуєш голос мій з глибин землі?</a:t>
            </a:r>
            <a:endParaRPr lang="ru-RU" dirty="0"/>
          </a:p>
          <a:p>
            <a:r>
              <a:rPr lang="uk-UA" dirty="0"/>
              <a:t>Це я шепочу «Зупинись…» в далекій млі.</a:t>
            </a:r>
            <a:endParaRPr lang="ru-RU" dirty="0"/>
          </a:p>
          <a:p>
            <a:r>
              <a:rPr lang="uk-UA" dirty="0"/>
              <a:t>Це я кричу «Мене ти не брудни!» -</a:t>
            </a:r>
            <a:endParaRPr lang="ru-RU" dirty="0"/>
          </a:p>
          <a:p>
            <a:r>
              <a:rPr lang="uk-UA" dirty="0"/>
              <a:t>І десь далеко чути дзвін печальної струни.</a:t>
            </a:r>
            <a:endParaRPr lang="ru-RU" dirty="0"/>
          </a:p>
          <a:p>
            <a:r>
              <a:rPr lang="uk-UA" dirty="0"/>
              <a:t> </a:t>
            </a:r>
            <a:endParaRPr lang="ru-RU" dirty="0"/>
          </a:p>
          <a:p>
            <a:pPr lvl="0"/>
            <a:r>
              <a:rPr lang="uk-UA" dirty="0"/>
              <a:t>Я чую, але в чім моя вина?</a:t>
            </a:r>
            <a:endParaRPr lang="ru-RU" dirty="0"/>
          </a:p>
          <a:p>
            <a:r>
              <a:rPr lang="uk-UA" dirty="0"/>
              <a:t>Не розумію, ти чомусь </a:t>
            </a:r>
            <a:r>
              <a:rPr lang="uk-UA" dirty="0" err="1"/>
              <a:t>сумна.-</a:t>
            </a:r>
            <a:endParaRPr lang="ru-RU" dirty="0"/>
          </a:p>
          <a:p>
            <a:r>
              <a:rPr lang="uk-UA" dirty="0"/>
              <a:t>І знову мертва тишина…</a:t>
            </a:r>
            <a:endParaRPr lang="ru-RU" dirty="0"/>
          </a:p>
          <a:p>
            <a:r>
              <a:rPr lang="uk-UA" dirty="0"/>
              <a:t>О ні, струни звук десь луна.</a:t>
            </a:r>
            <a:endParaRPr lang="ru-RU" dirty="0"/>
          </a:p>
          <a:p>
            <a:r>
              <a:rPr lang="uk-UA" dirty="0"/>
              <a:t> </a:t>
            </a:r>
            <a:endParaRPr lang="ru-RU" dirty="0"/>
          </a:p>
          <a:p>
            <a:pPr lvl="0"/>
            <a:r>
              <a:rPr lang="uk-UA" dirty="0"/>
              <a:t>У чім вина твоя, питаєш?</a:t>
            </a:r>
            <a:endParaRPr lang="ru-RU" dirty="0"/>
          </a:p>
          <a:p>
            <a:r>
              <a:rPr lang="uk-UA" dirty="0"/>
              <a:t>І не кажи, що ти не знаєш.</a:t>
            </a:r>
            <a:endParaRPr lang="ru-RU" dirty="0"/>
          </a:p>
          <a:p>
            <a:r>
              <a:rPr lang="uk-UA" dirty="0"/>
              <a:t>Ти в мене пляшкою жбурляв,</a:t>
            </a:r>
            <a:endParaRPr lang="ru-RU" dirty="0"/>
          </a:p>
          <a:p>
            <a:r>
              <a:rPr lang="uk-UA" dirty="0"/>
              <a:t>Камінням в серце ти попав.</a:t>
            </a:r>
            <a:endParaRPr lang="ru-RU" dirty="0"/>
          </a:p>
          <a:p>
            <a:r>
              <a:rPr lang="uk-UA" dirty="0"/>
              <a:t> </a:t>
            </a:r>
            <a:endParaRPr lang="ru-RU" dirty="0"/>
          </a:p>
          <a:p>
            <a:pPr lvl="0"/>
            <a:r>
              <a:rPr lang="uk-UA" dirty="0"/>
              <a:t>Пробач, не знав, що ти жива вода. - </a:t>
            </a:r>
            <a:endParaRPr lang="ru-RU" dirty="0"/>
          </a:p>
          <a:p>
            <a:r>
              <a:rPr lang="uk-UA" dirty="0"/>
              <a:t>І затремтить моя хода.</a:t>
            </a:r>
            <a:endParaRPr lang="ru-RU" dirty="0"/>
          </a:p>
          <a:p>
            <a:pPr lvl="0"/>
            <a:r>
              <a:rPr lang="uk-UA" dirty="0"/>
              <a:t>Я більш не зроблю ні </a:t>
            </a:r>
            <a:r>
              <a:rPr lang="uk-UA" dirty="0" err="1"/>
              <a:t>сліда</a:t>
            </a:r>
            <a:r>
              <a:rPr lang="uk-UA" dirty="0"/>
              <a:t>.</a:t>
            </a:r>
            <a:endParaRPr lang="ru-RU" dirty="0"/>
          </a:p>
          <a:p>
            <a:r>
              <a:rPr lang="uk-UA" dirty="0"/>
              <a:t>І милуватимусь, як ти із гір </a:t>
            </a:r>
            <a:r>
              <a:rPr lang="uk-UA" dirty="0" err="1"/>
              <a:t>спада</a:t>
            </a:r>
            <a:r>
              <a:rPr lang="uk-UA" dirty="0"/>
              <a:t>.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3" name="Picture 3" descr="C:\Users\Тетяна\Desktop\тбьтьбт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7" t="5900" r="7768"/>
          <a:stretch/>
        </p:blipFill>
        <p:spPr bwMode="auto">
          <a:xfrm>
            <a:off x="5148064" y="909618"/>
            <a:ext cx="3719620" cy="5320371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75656" y="6045323"/>
            <a:ext cx="3096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err="1" smtClean="0">
                <a:solidFill>
                  <a:schemeClr val="accent6">
                    <a:lumMod val="75000"/>
                  </a:schemeClr>
                </a:solidFill>
              </a:rPr>
              <a:t>Москалюк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 Сергій, 6 клас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53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90488"/>
            <a:ext cx="8924925" cy="667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16090" cy="1143000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chemeClr val="accent6">
                    <a:lumMod val="75000"/>
                  </a:schemeClr>
                </a:solidFill>
              </a:rPr>
              <a:t>«</a:t>
            </a:r>
            <a:r>
              <a:rPr lang="uk-UA" sz="2800" dirty="0" err="1" smtClean="0">
                <a:solidFill>
                  <a:schemeClr val="accent6">
                    <a:lumMod val="75000"/>
                  </a:schemeClr>
                </a:solidFill>
              </a:rPr>
              <a:t>Міні-замерзайка</a:t>
            </a:r>
            <a:r>
              <a:rPr lang="uk-UA" sz="2800" dirty="0" smtClean="0">
                <a:solidFill>
                  <a:schemeClr val="accent6">
                    <a:lumMod val="75000"/>
                  </a:schemeClr>
                </a:solidFill>
              </a:rPr>
              <a:t>»                       «Крижана бурулька» </a:t>
            </a:r>
            <a:br>
              <a:rPr lang="uk-UA" sz="2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uk-UA" sz="2800" dirty="0" smtClean="0">
                <a:solidFill>
                  <a:schemeClr val="accent6">
                    <a:lumMod val="75000"/>
                  </a:schemeClr>
                </a:solidFill>
              </a:rPr>
              <a:t>Гончар Іван, 2кл.</a:t>
            </a:r>
            <a:endParaRPr lang="ru-RU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E:\Локальный диск\школа\конкурси\2017\вроцлав 2017 вода-це життя\РОБОТИ ІНШИХ ДІТЕЙ\роботи вані гончара\міні-замерзай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49" y="2353563"/>
            <a:ext cx="4646414" cy="3096344"/>
          </a:xfrm>
          <a:prstGeom prst="rect">
            <a:avLst/>
          </a:prstGeom>
          <a:noFill/>
          <a:ln w="57150">
            <a:solidFill>
              <a:srgbClr val="FFD85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Локальный диск\школа\конкурси\2017\вроцлав 2017 вода-це життя\РОБОТИ ІНШИХ ДІТЕЙ\роботи вані гончара\крижана бурульк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68759"/>
            <a:ext cx="3509202" cy="5265953"/>
          </a:xfrm>
          <a:prstGeom prst="rect">
            <a:avLst/>
          </a:prstGeom>
          <a:noFill/>
          <a:ln w="57150">
            <a:solidFill>
              <a:srgbClr val="FFCC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3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99" b="9302"/>
          <a:stretch/>
        </p:blipFill>
        <p:spPr>
          <a:xfrm>
            <a:off x="73581" y="91898"/>
            <a:ext cx="8928782" cy="66742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305" y="404664"/>
            <a:ext cx="8229600" cy="2146250"/>
          </a:xfrm>
        </p:spPr>
        <p:txBody>
          <a:bodyPr>
            <a:noAutofit/>
          </a:bodyPr>
          <a:lstStyle/>
          <a:p>
            <a:pPr algn="l"/>
            <a:r>
              <a:rPr lang="uk-UA" b="1" dirty="0" smtClean="0"/>
              <a:t>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633267"/>
          </a:xfrm>
        </p:spPr>
        <p:txBody>
          <a:bodyPr/>
          <a:lstStyle/>
          <a:p>
            <a:pPr marL="0" indent="0">
              <a:buNone/>
            </a:pPr>
            <a:endParaRPr lang="uk-UA" i="1" dirty="0" smtClean="0"/>
          </a:p>
          <a:p>
            <a:pPr marL="0" indent="0">
              <a:buNone/>
            </a:pPr>
            <a:endParaRPr lang="uk-UA" i="1" dirty="0"/>
          </a:p>
          <a:p>
            <a:pPr marL="0" indent="0">
              <a:buNone/>
            </a:pPr>
            <a:r>
              <a:rPr lang="uk-UA" sz="3600" i="1" dirty="0" smtClean="0"/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77180" y="2663696"/>
            <a:ext cx="8589640" cy="1530608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0" tIns="247650" rIns="247650" bIns="247650" numCol="1" spcCol="1270" anchor="ctr" anchorCtr="0">
            <a:noAutofit/>
          </a:bodyPr>
          <a:lstStyle/>
          <a:p>
            <a:pPr lvl="0" algn="l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6500" kern="1200" dirty="0" smtClean="0"/>
              <a:t>   </a:t>
            </a:r>
            <a:endParaRPr lang="ru-RU" sz="6500" kern="12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5" t="21669" r="27810" b="23570"/>
          <a:stretch/>
        </p:blipFill>
        <p:spPr>
          <a:xfrm>
            <a:off x="277180" y="2587929"/>
            <a:ext cx="5167746" cy="3755504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9" name="Выноска со стрелкой вниз 8"/>
          <p:cNvSpPr/>
          <p:nvPr/>
        </p:nvSpPr>
        <p:spPr>
          <a:xfrm>
            <a:off x="876196" y="260648"/>
            <a:ext cx="7560840" cy="2592288"/>
          </a:xfrm>
          <a:prstGeom prst="downArrowCallou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FFFF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rgbClr val="00B050"/>
                </a:solidFill>
              </a:rPr>
              <a:t>Культурологічний </a:t>
            </a:r>
          </a:p>
          <a:p>
            <a:pPr algn="ctr"/>
            <a:r>
              <a:rPr lang="uk-UA" sz="4400" b="1" dirty="0" smtClean="0">
                <a:solidFill>
                  <a:srgbClr val="00B050"/>
                </a:solidFill>
              </a:rPr>
              <a:t>та краєзнавчий</a:t>
            </a:r>
            <a:endParaRPr lang="ru-RU" sz="4400" b="1" dirty="0">
              <a:solidFill>
                <a:srgbClr val="00B050"/>
              </a:solidFill>
            </a:endParaRPr>
          </a:p>
        </p:txBody>
      </p:sp>
      <p:pic>
        <p:nvPicPr>
          <p:cNvPr id="8194" name="Picture 2" descr="E:\Локальный диск\фото\мама вчителька\^8E9ED2E318D086BDCD9E7FF3018AEACA0018B41D6E75196C2B^pimgpsh_fullsize_dist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141" y="2456977"/>
            <a:ext cx="2914842" cy="3886456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70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90488"/>
            <a:ext cx="8924925" cy="667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Локальный диск\школа\авторська робота\літер рідн краю\обложк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4"/>
          <a:stretch/>
        </p:blipFill>
        <p:spPr bwMode="auto">
          <a:xfrm>
            <a:off x="2299269" y="421225"/>
            <a:ext cx="4329438" cy="6170029"/>
          </a:xfrm>
          <a:prstGeom prst="rect">
            <a:avLst/>
          </a:prstGeom>
          <a:noFill/>
          <a:ln w="57150">
            <a:solidFill>
              <a:srgbClr val="8A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880736712"/>
              </p:ext>
            </p:extLst>
          </p:nvPr>
        </p:nvGraphicFramePr>
        <p:xfrm>
          <a:off x="323528" y="260648"/>
          <a:ext cx="8568952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259632" y="6006479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C00000"/>
                </a:solidFill>
              </a:rPr>
              <a:t> 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991054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378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99" b="9302"/>
          <a:stretch/>
        </p:blipFill>
        <p:spPr>
          <a:xfrm>
            <a:off x="107714" y="102809"/>
            <a:ext cx="8928782" cy="66742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9946.JPG"/>
          <p:cNvPicPr>
            <a:picLocks noGrp="1" noChangeAspect="1"/>
          </p:cNvPicPr>
          <p:nvPr>
            <p:ph idx="1"/>
          </p:nvPr>
        </p:nvPicPr>
        <p:blipFill rotWithShape="1">
          <a:blip r:embed="rId4" cstate="print"/>
          <a:srcRect t="19914"/>
          <a:stretch/>
        </p:blipFill>
        <p:spPr>
          <a:xfrm>
            <a:off x="3673655" y="3645024"/>
            <a:ext cx="5171201" cy="2760283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1026" name="Picture 2" descr="D:\фото\мамин клас\4 клас\презент збірки\фото з Діниного фотоапарату\IMG_9799.JPG"/>
          <p:cNvPicPr>
            <a:picLocks noChangeAspect="1" noChangeArrowheads="1"/>
          </p:cNvPicPr>
          <p:nvPr/>
        </p:nvPicPr>
        <p:blipFill>
          <a:blip r:embed="rId5" cstate="print"/>
          <a:srcRect l="3992" t="15430" r="28573" b="10850"/>
          <a:stretch>
            <a:fillRect/>
          </a:stretch>
        </p:blipFill>
        <p:spPr bwMode="auto">
          <a:xfrm>
            <a:off x="323528" y="332656"/>
            <a:ext cx="3384376" cy="2466579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</p:pic>
      <p:pic>
        <p:nvPicPr>
          <p:cNvPr id="1027" name="Picture 3" descr="D:\фото\мамин клас\4 клас\презент збірки\фото з Діниного фотоапарату\IMG_9906.JPG"/>
          <p:cNvPicPr>
            <a:picLocks noChangeAspect="1" noChangeArrowheads="1"/>
          </p:cNvPicPr>
          <p:nvPr/>
        </p:nvPicPr>
        <p:blipFill>
          <a:blip r:embed="rId6" cstate="print"/>
          <a:srcRect l="10625" t="26375" r="12201"/>
          <a:stretch>
            <a:fillRect/>
          </a:stretch>
        </p:blipFill>
        <p:spPr bwMode="auto">
          <a:xfrm>
            <a:off x="3995936" y="692697"/>
            <a:ext cx="4104456" cy="261046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-201300"/>
            <a:ext cx="2555777" cy="1568807"/>
          </a:xfrm>
          <a:prstGeom prst="rect">
            <a:avLst/>
          </a:prstGeom>
        </p:spPr>
      </p:pic>
      <p:pic>
        <p:nvPicPr>
          <p:cNvPr id="6146" name="Picture 2" descr="E:\Локальный диск\школа\авторська збірка класу\збірка 2015\перероблено-1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42"/>
          <a:stretch/>
        </p:blipFill>
        <p:spPr bwMode="auto">
          <a:xfrm>
            <a:off x="683568" y="3068958"/>
            <a:ext cx="2304256" cy="3470943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35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99" b="9302"/>
          <a:stretch/>
        </p:blipFill>
        <p:spPr>
          <a:xfrm>
            <a:off x="107714" y="102809"/>
            <a:ext cx="8928782" cy="66742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305" y="404664"/>
            <a:ext cx="8229600" cy="2146250"/>
          </a:xfrm>
        </p:spPr>
        <p:txBody>
          <a:bodyPr>
            <a:noAutofit/>
          </a:bodyPr>
          <a:lstStyle/>
          <a:p>
            <a:pPr algn="l"/>
            <a:r>
              <a:rPr lang="uk-UA" b="1" dirty="0" smtClean="0"/>
              <a:t>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633267"/>
          </a:xfrm>
        </p:spPr>
        <p:txBody>
          <a:bodyPr/>
          <a:lstStyle/>
          <a:p>
            <a:pPr marL="0" indent="0">
              <a:buNone/>
            </a:pPr>
            <a:endParaRPr lang="uk-UA" i="1" dirty="0" smtClean="0"/>
          </a:p>
          <a:p>
            <a:pPr marL="0" indent="0">
              <a:buNone/>
            </a:pPr>
            <a:endParaRPr lang="uk-UA" i="1" dirty="0"/>
          </a:p>
          <a:p>
            <a:pPr marL="0" indent="0">
              <a:buNone/>
            </a:pPr>
            <a:r>
              <a:rPr lang="uk-UA" sz="3600" i="1" dirty="0" smtClean="0"/>
              <a:t> </a:t>
            </a:r>
            <a:endParaRPr lang="ru-RU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147836829"/>
              </p:ext>
            </p:extLst>
          </p:nvPr>
        </p:nvGraphicFramePr>
        <p:xfrm>
          <a:off x="107714" y="260648"/>
          <a:ext cx="4680310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3203848" y="1328656"/>
            <a:ext cx="5821208" cy="152427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accent3">
                    <a:lumMod val="75000"/>
                  </a:schemeClr>
                </a:solidFill>
              </a:rPr>
              <a:t>Вдосконалення педагогічно значущих рис </a:t>
            </a:r>
          </a:p>
          <a:p>
            <a:pPr algn="ctr"/>
            <a:r>
              <a:rPr lang="uk-UA" sz="3600" b="1" dirty="0" smtClean="0">
                <a:solidFill>
                  <a:schemeClr val="accent3">
                    <a:lumMod val="75000"/>
                  </a:schemeClr>
                </a:solidFill>
              </a:rPr>
              <a:t>і якостей</a:t>
            </a:r>
            <a:endParaRPr lang="ru-RU" sz="3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203848" y="3717032"/>
            <a:ext cx="5821208" cy="136815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</a:rPr>
              <a:t>Самоосвіта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26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78" y="116632"/>
            <a:ext cx="8760907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Локальный диск\школа\авторська робота\краєзнавчі дослідження\^B2F2B07542ADDD8B52758BF55AB0BD804AE9D1921504C41697^pimgpsh_fullsize_dist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1" t="4923"/>
          <a:stretch/>
        </p:blipFill>
        <p:spPr bwMode="auto">
          <a:xfrm>
            <a:off x="2195736" y="260647"/>
            <a:ext cx="4835236" cy="6422657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10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99" b="9302"/>
          <a:stretch/>
        </p:blipFill>
        <p:spPr>
          <a:xfrm>
            <a:off x="107714" y="102809"/>
            <a:ext cx="8928782" cy="66742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305" y="404664"/>
            <a:ext cx="8229600" cy="2146250"/>
          </a:xfrm>
        </p:spPr>
        <p:txBody>
          <a:bodyPr>
            <a:noAutofit/>
          </a:bodyPr>
          <a:lstStyle/>
          <a:p>
            <a:pPr algn="l"/>
            <a:r>
              <a:rPr lang="uk-UA" b="1" dirty="0" smtClean="0"/>
              <a:t>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633267"/>
          </a:xfrm>
        </p:spPr>
        <p:txBody>
          <a:bodyPr/>
          <a:lstStyle/>
          <a:p>
            <a:pPr marL="0" indent="0">
              <a:buNone/>
            </a:pPr>
            <a:endParaRPr lang="uk-UA" i="1" dirty="0" smtClean="0"/>
          </a:p>
          <a:p>
            <a:pPr marL="0" indent="0">
              <a:buNone/>
            </a:pPr>
            <a:endParaRPr lang="uk-UA" i="1" dirty="0"/>
          </a:p>
          <a:p>
            <a:pPr marL="0" indent="0">
              <a:buNone/>
            </a:pPr>
            <a:r>
              <a:rPr lang="uk-UA" sz="3600" i="1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2" t="1803" r="5455" b="4083"/>
          <a:stretch/>
        </p:blipFill>
        <p:spPr>
          <a:xfrm>
            <a:off x="1619672" y="2404330"/>
            <a:ext cx="5918964" cy="4193022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6" name="Выноска со стрелкой вниз 5"/>
          <p:cNvSpPr/>
          <p:nvPr/>
        </p:nvSpPr>
        <p:spPr>
          <a:xfrm>
            <a:off x="876196" y="260648"/>
            <a:ext cx="7560840" cy="2592288"/>
          </a:xfrm>
          <a:prstGeom prst="downArrowCallout">
            <a:avLst/>
          </a:prstGeom>
          <a:solidFill>
            <a:srgbClr val="FFC000"/>
          </a:solidFill>
          <a:ln w="57150">
            <a:solidFill>
              <a:srgbClr val="FFFF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400" b="1" dirty="0" err="1" smtClean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</a:rPr>
              <a:t>Здоров’язбережувальний</a:t>
            </a:r>
            <a:endParaRPr lang="ru-RU" sz="4400" b="1" dirty="0">
              <a:ln>
                <a:solidFill>
                  <a:srgbClr val="FFFF00"/>
                </a:solidFill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55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99" b="9302"/>
          <a:stretch/>
        </p:blipFill>
        <p:spPr>
          <a:xfrm>
            <a:off x="107714" y="102809"/>
            <a:ext cx="8928782" cy="66742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305" y="404664"/>
            <a:ext cx="8229600" cy="2146250"/>
          </a:xfrm>
        </p:spPr>
        <p:txBody>
          <a:bodyPr>
            <a:noAutofit/>
          </a:bodyPr>
          <a:lstStyle/>
          <a:p>
            <a:pPr algn="l"/>
            <a:r>
              <a:rPr lang="uk-UA" b="1" dirty="0" smtClean="0"/>
              <a:t>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633267"/>
          </a:xfrm>
        </p:spPr>
        <p:txBody>
          <a:bodyPr/>
          <a:lstStyle/>
          <a:p>
            <a:pPr marL="0" indent="0">
              <a:buNone/>
            </a:pPr>
            <a:endParaRPr lang="uk-UA" i="1" dirty="0" smtClean="0"/>
          </a:p>
          <a:p>
            <a:pPr marL="0" indent="0">
              <a:buNone/>
            </a:pPr>
            <a:endParaRPr lang="uk-UA" i="1" dirty="0"/>
          </a:p>
          <a:p>
            <a:pPr marL="0" indent="0">
              <a:buNone/>
            </a:pPr>
            <a:r>
              <a:rPr lang="uk-UA" sz="3600" i="1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4" y="332656"/>
            <a:ext cx="4300602" cy="6081894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2656"/>
            <a:ext cx="4299628" cy="6081894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12290" name="Picture 2" descr="E:\Локальный диск\фото\домашні\2016\ПОЛЬСЬКА НАГОРОДА\DSC_699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6" t="3746" r="3789"/>
          <a:stretch/>
        </p:blipFill>
        <p:spPr bwMode="auto">
          <a:xfrm>
            <a:off x="2277696" y="3558979"/>
            <a:ext cx="4389320" cy="3182862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31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90488"/>
            <a:ext cx="8924925" cy="667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Тетяна\AppData\Roaming\Skype\stepanivna1969\media_messaging\media_cache_v3\^E7D10752C8C1FA576442DA88F2D29269E5059D79F30365FBFC^pimgpsh_fullsize_dist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797" y="260648"/>
            <a:ext cx="4402614" cy="6192688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H:\DCIM\101ZMAH_\DSC_025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51" r="34848"/>
          <a:stretch/>
        </p:blipFill>
        <p:spPr bwMode="auto">
          <a:xfrm>
            <a:off x="395536" y="2348880"/>
            <a:ext cx="6625016" cy="3573115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35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90488"/>
            <a:ext cx="8924925" cy="667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 descr="E:\Локальный диск\школа\авторська робота\твоє здоровя в твоїх руках\^91DACD61F66241ECFA732B5C3361E1A743857899F8C411B2CD^pimgpsh_fullsize_dist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5"/>
          <a:stretch/>
        </p:blipFill>
        <p:spPr bwMode="auto">
          <a:xfrm>
            <a:off x="2216727" y="241411"/>
            <a:ext cx="4710545" cy="6373589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73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90488"/>
            <a:ext cx="8924925" cy="667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E:\Локальный диск\школа\наукові роботи\2016-2017\іванко крес\ДИТЯЧА КНИЖКА ЧИСТОЛЯНДІЯ\титулк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7"/>
          <a:stretch/>
        </p:blipFill>
        <p:spPr bwMode="auto">
          <a:xfrm>
            <a:off x="4644008" y="692696"/>
            <a:ext cx="4211960" cy="5616386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E:\Локальный диск\школа\наукові роботи\2015-2016\крес салат\ДИТЯЧА КНИЖКА\ТИТУЛКА\^98AD461DEBDB1D935B6DA7ED9F293B03ADF51440401D8CA961^pimgpsh_fullsize_dist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1"/>
          <a:stretch/>
        </p:blipFill>
        <p:spPr bwMode="auto">
          <a:xfrm>
            <a:off x="167188" y="692696"/>
            <a:ext cx="4260795" cy="5616386"/>
          </a:xfrm>
          <a:prstGeom prst="rect">
            <a:avLst/>
          </a:prstGeom>
          <a:noFill/>
          <a:ln w="57150">
            <a:solidFill>
              <a:schemeClr val="tx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9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99" b="9302"/>
          <a:stretch/>
        </p:blipFill>
        <p:spPr>
          <a:xfrm>
            <a:off x="107714" y="102809"/>
            <a:ext cx="8928782" cy="66742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305" y="404664"/>
            <a:ext cx="8229600" cy="2146250"/>
          </a:xfrm>
        </p:spPr>
        <p:txBody>
          <a:bodyPr>
            <a:noAutofit/>
          </a:bodyPr>
          <a:lstStyle/>
          <a:p>
            <a:pPr algn="l"/>
            <a:r>
              <a:rPr lang="uk-UA" b="1" dirty="0" smtClean="0"/>
              <a:t>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633267"/>
          </a:xfrm>
        </p:spPr>
        <p:txBody>
          <a:bodyPr/>
          <a:lstStyle/>
          <a:p>
            <a:pPr marL="0" indent="0">
              <a:buNone/>
            </a:pPr>
            <a:endParaRPr lang="uk-UA" i="1" dirty="0" smtClean="0"/>
          </a:p>
          <a:p>
            <a:pPr marL="0" indent="0">
              <a:buNone/>
            </a:pPr>
            <a:endParaRPr lang="uk-UA" i="1" dirty="0"/>
          </a:p>
          <a:p>
            <a:pPr marL="0" indent="0">
              <a:buNone/>
            </a:pPr>
            <a:r>
              <a:rPr lang="uk-UA" sz="3600" i="1" dirty="0" smtClean="0"/>
              <a:t> </a:t>
            </a:r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828538829"/>
              </p:ext>
            </p:extLst>
          </p:nvPr>
        </p:nvGraphicFramePr>
        <p:xfrm>
          <a:off x="827584" y="404664"/>
          <a:ext cx="7848872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9838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99" b="9302"/>
          <a:stretch/>
        </p:blipFill>
        <p:spPr>
          <a:xfrm>
            <a:off x="107714" y="102809"/>
            <a:ext cx="8928782" cy="66742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305" y="404664"/>
            <a:ext cx="8229600" cy="2146250"/>
          </a:xfrm>
        </p:spPr>
        <p:txBody>
          <a:bodyPr>
            <a:noAutofit/>
          </a:bodyPr>
          <a:lstStyle/>
          <a:p>
            <a:pPr algn="l"/>
            <a:r>
              <a:rPr lang="uk-UA" b="1" dirty="0" smtClean="0"/>
              <a:t>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633267"/>
          </a:xfrm>
        </p:spPr>
        <p:txBody>
          <a:bodyPr/>
          <a:lstStyle/>
          <a:p>
            <a:pPr marL="0" indent="0">
              <a:buNone/>
            </a:pPr>
            <a:endParaRPr lang="uk-UA" i="1" dirty="0" smtClean="0"/>
          </a:p>
          <a:p>
            <a:pPr marL="0" indent="0">
              <a:buNone/>
            </a:pPr>
            <a:endParaRPr lang="uk-UA" i="1" dirty="0"/>
          </a:p>
          <a:p>
            <a:pPr marL="0" indent="0">
              <a:buNone/>
            </a:pPr>
            <a:r>
              <a:rPr lang="uk-UA" sz="3600" i="1" dirty="0" smtClean="0"/>
              <a:t> </a:t>
            </a:r>
            <a:endParaRPr lang="ru-RU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416219096"/>
              </p:ext>
            </p:extLst>
          </p:nvPr>
        </p:nvGraphicFramePr>
        <p:xfrm>
          <a:off x="323633" y="332656"/>
          <a:ext cx="8496944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2565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9" b="9302"/>
          <a:stretch/>
        </p:blipFill>
        <p:spPr>
          <a:xfrm>
            <a:off x="107714" y="102809"/>
            <a:ext cx="8928782" cy="66742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305" y="404664"/>
            <a:ext cx="8229600" cy="2146250"/>
          </a:xfrm>
        </p:spPr>
        <p:txBody>
          <a:bodyPr>
            <a:noAutofit/>
          </a:bodyPr>
          <a:lstStyle/>
          <a:p>
            <a:pPr algn="l"/>
            <a:r>
              <a:rPr lang="uk-UA" b="1" dirty="0" smtClean="0"/>
              <a:t>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633267"/>
          </a:xfrm>
        </p:spPr>
        <p:txBody>
          <a:bodyPr/>
          <a:lstStyle/>
          <a:p>
            <a:pPr marL="0" indent="0">
              <a:buNone/>
            </a:pPr>
            <a:endParaRPr lang="uk-UA" i="1" dirty="0" smtClean="0"/>
          </a:p>
          <a:p>
            <a:pPr marL="0" indent="0">
              <a:buNone/>
            </a:pPr>
            <a:endParaRPr lang="uk-UA" i="1" dirty="0"/>
          </a:p>
          <a:p>
            <a:pPr marL="0" indent="0">
              <a:buNone/>
            </a:pPr>
            <a:r>
              <a:rPr lang="uk-UA" sz="3600" i="1" dirty="0" smtClean="0"/>
              <a:t> </a:t>
            </a:r>
            <a:endParaRPr lang="ru-RU" dirty="0"/>
          </a:p>
        </p:txBody>
      </p:sp>
      <p:pic>
        <p:nvPicPr>
          <p:cNvPr id="6" name="Рисунок 5" descr="D:\фото\учні колишні\Випуксний 10 років\Випуксний 10 років\Новая папка\IMG_2561.JPG"/>
          <p:cNvPicPr/>
          <p:nvPr/>
        </p:nvPicPr>
        <p:blipFill>
          <a:blip r:embed="rId5" cstate="print"/>
          <a:srcRect l="48516" t="22650" r="20048" b="49487"/>
          <a:stretch>
            <a:fillRect/>
          </a:stretch>
        </p:blipFill>
        <p:spPr bwMode="auto">
          <a:xfrm>
            <a:off x="5577288" y="260648"/>
            <a:ext cx="3285202" cy="4428336"/>
          </a:xfrm>
          <a:prstGeom prst="rect">
            <a:avLst/>
          </a:prstGeom>
          <a:noFill/>
          <a:ln w="57150">
            <a:solidFill>
              <a:srgbClr val="FFD85D"/>
            </a:solidFill>
            <a:miter lim="800000"/>
            <a:headEnd/>
            <a:tailEnd/>
          </a:ln>
        </p:spPr>
      </p:pic>
      <p:pic>
        <p:nvPicPr>
          <p:cNvPr id="4" name="In the Morning Light - Yann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56836" y="6597352"/>
            <a:ext cx="179660" cy="1796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095" y="1556792"/>
            <a:ext cx="40703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dirty="0" smtClean="0">
                <a:solidFill>
                  <a:srgbClr val="C00000"/>
                </a:solidFill>
              </a:rPr>
              <a:t>Дякую за увагу!</a:t>
            </a:r>
            <a:endParaRPr lang="ru-RU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97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59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99" b="9302"/>
          <a:stretch/>
        </p:blipFill>
        <p:spPr>
          <a:xfrm>
            <a:off x="107714" y="102809"/>
            <a:ext cx="8928782" cy="66742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305" y="404664"/>
            <a:ext cx="8229600" cy="2146250"/>
          </a:xfrm>
        </p:spPr>
        <p:txBody>
          <a:bodyPr>
            <a:noAutofit/>
          </a:bodyPr>
          <a:lstStyle/>
          <a:p>
            <a:pPr algn="l"/>
            <a:r>
              <a:rPr lang="uk-UA" b="1" dirty="0" smtClean="0"/>
              <a:t>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633267"/>
          </a:xfrm>
        </p:spPr>
        <p:txBody>
          <a:bodyPr/>
          <a:lstStyle/>
          <a:p>
            <a:pPr marL="0" indent="0">
              <a:buNone/>
            </a:pPr>
            <a:endParaRPr lang="uk-UA" i="1" dirty="0" smtClean="0"/>
          </a:p>
          <a:p>
            <a:pPr marL="0" indent="0">
              <a:buNone/>
            </a:pPr>
            <a:endParaRPr lang="uk-UA" i="1" dirty="0"/>
          </a:p>
          <a:p>
            <a:pPr marL="0" indent="0">
              <a:buNone/>
            </a:pPr>
            <a:r>
              <a:rPr lang="uk-UA" sz="3600" i="1" dirty="0" smtClean="0"/>
              <a:t>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7714" y="188640"/>
            <a:ext cx="25920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C00000"/>
                </a:solidFill>
              </a:rPr>
              <a:t>Технологія самоосвіти</a:t>
            </a:r>
            <a:endParaRPr lang="ru-RU" sz="3600" b="1" dirty="0">
              <a:solidFill>
                <a:srgbClr val="C00000"/>
              </a:solidFill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237745150"/>
              </p:ext>
            </p:extLst>
          </p:nvPr>
        </p:nvGraphicFramePr>
        <p:xfrm>
          <a:off x="136779" y="142704"/>
          <a:ext cx="8899717" cy="6580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9361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8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99" b="9302"/>
          <a:stretch/>
        </p:blipFill>
        <p:spPr>
          <a:xfrm>
            <a:off x="107714" y="102809"/>
            <a:ext cx="8928782" cy="66742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305" y="404664"/>
            <a:ext cx="8229600" cy="2146250"/>
          </a:xfrm>
        </p:spPr>
        <p:txBody>
          <a:bodyPr>
            <a:noAutofit/>
          </a:bodyPr>
          <a:lstStyle/>
          <a:p>
            <a:pPr algn="l"/>
            <a:r>
              <a:rPr lang="uk-UA" b="1" dirty="0" smtClean="0"/>
              <a:t>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633267"/>
          </a:xfrm>
        </p:spPr>
        <p:txBody>
          <a:bodyPr/>
          <a:lstStyle/>
          <a:p>
            <a:pPr marL="0" indent="0">
              <a:buNone/>
            </a:pPr>
            <a:endParaRPr lang="uk-UA" i="1" dirty="0" smtClean="0"/>
          </a:p>
          <a:p>
            <a:pPr marL="0" indent="0">
              <a:buNone/>
            </a:pPr>
            <a:endParaRPr lang="uk-UA" i="1" dirty="0"/>
          </a:p>
          <a:p>
            <a:pPr marL="0" indent="0">
              <a:buNone/>
            </a:pPr>
            <a:r>
              <a:rPr lang="uk-UA" sz="3600" i="1" dirty="0" smtClean="0"/>
              <a:t> </a:t>
            </a:r>
            <a:endParaRPr lang="ru-RU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077050032"/>
              </p:ext>
            </p:extLst>
          </p:nvPr>
        </p:nvGraphicFramePr>
        <p:xfrm>
          <a:off x="107714" y="260648"/>
          <a:ext cx="4680310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2975179" y="764703"/>
            <a:ext cx="5821208" cy="152427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accent3">
                    <a:lumMod val="75000"/>
                  </a:schemeClr>
                </a:solidFill>
              </a:rPr>
              <a:t>Вдосконалення педагогічно значущих рис </a:t>
            </a:r>
          </a:p>
          <a:p>
            <a:pPr algn="ctr"/>
            <a:r>
              <a:rPr lang="uk-UA" sz="3600" b="1" dirty="0" smtClean="0">
                <a:solidFill>
                  <a:schemeClr val="accent3">
                    <a:lumMod val="75000"/>
                  </a:schemeClr>
                </a:solidFill>
              </a:rPr>
              <a:t>і якостей</a:t>
            </a:r>
            <a:endParaRPr lang="ru-RU" sz="3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75179" y="2731571"/>
            <a:ext cx="5821208" cy="136815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</a:rPr>
              <a:t>Самоосвіта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999264" y="4581128"/>
            <a:ext cx="5809768" cy="144016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accent2">
                    <a:lumMod val="50000"/>
                  </a:schemeClr>
                </a:solidFill>
              </a:rPr>
              <a:t>Науково-методична робота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79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99" b="9302"/>
          <a:stretch/>
        </p:blipFill>
        <p:spPr>
          <a:xfrm>
            <a:off x="107714" y="102809"/>
            <a:ext cx="8928782" cy="66742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305" y="404664"/>
            <a:ext cx="8229600" cy="2146250"/>
          </a:xfrm>
        </p:spPr>
        <p:txBody>
          <a:bodyPr>
            <a:noAutofit/>
          </a:bodyPr>
          <a:lstStyle/>
          <a:p>
            <a:pPr algn="l"/>
            <a:r>
              <a:rPr lang="uk-UA" b="1" dirty="0" smtClean="0"/>
              <a:t>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633267"/>
          </a:xfrm>
        </p:spPr>
        <p:txBody>
          <a:bodyPr/>
          <a:lstStyle/>
          <a:p>
            <a:pPr marL="0" indent="0">
              <a:buNone/>
            </a:pPr>
            <a:endParaRPr lang="uk-UA" i="1" dirty="0" smtClean="0"/>
          </a:p>
          <a:p>
            <a:pPr marL="0" indent="0">
              <a:buNone/>
            </a:pPr>
            <a:endParaRPr lang="uk-UA" i="1" dirty="0"/>
          </a:p>
          <a:p>
            <a:pPr marL="0" indent="0">
              <a:buNone/>
            </a:pPr>
            <a:r>
              <a:rPr lang="uk-UA" sz="3600" i="1" dirty="0" smtClean="0"/>
              <a:t>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1213256"/>
            <a:ext cx="8568952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3200" dirty="0">
                <a:solidFill>
                  <a:srgbClr val="C00000"/>
                </a:solidFill>
              </a:rPr>
              <a:t>Гуцул Т.С. </a:t>
            </a:r>
            <a:r>
              <a:rPr lang="ru-RU" sz="3200" dirty="0" err="1">
                <a:solidFill>
                  <a:srgbClr val="C00000"/>
                </a:solidFill>
              </a:rPr>
              <a:t>Перші</a:t>
            </a:r>
            <a:r>
              <a:rPr lang="ru-RU" sz="3200" dirty="0">
                <a:solidFill>
                  <a:srgbClr val="C00000"/>
                </a:solidFill>
              </a:rPr>
              <a:t> кроки. </a:t>
            </a:r>
            <a:r>
              <a:rPr lang="ru-RU" sz="3200" dirty="0" err="1">
                <a:solidFill>
                  <a:srgbClr val="C00000"/>
                </a:solidFill>
              </a:rPr>
              <a:t>Адаптація</a:t>
            </a:r>
            <a:r>
              <a:rPr lang="ru-RU" sz="3200" dirty="0">
                <a:solidFill>
                  <a:srgbClr val="C00000"/>
                </a:solidFill>
              </a:rPr>
              <a:t> </a:t>
            </a:r>
            <a:r>
              <a:rPr lang="ru-RU" sz="3200" dirty="0" err="1">
                <a:solidFill>
                  <a:srgbClr val="C00000"/>
                </a:solidFill>
              </a:rPr>
              <a:t>шестирічного</a:t>
            </a:r>
            <a:r>
              <a:rPr lang="ru-RU" sz="3200" dirty="0">
                <a:solidFill>
                  <a:srgbClr val="C00000"/>
                </a:solidFill>
              </a:rPr>
              <a:t> </a:t>
            </a:r>
            <a:r>
              <a:rPr lang="ru-RU" sz="3200" dirty="0" err="1">
                <a:solidFill>
                  <a:srgbClr val="C00000"/>
                </a:solidFill>
              </a:rPr>
              <a:t>першокласника</a:t>
            </a:r>
            <a:r>
              <a:rPr lang="ru-RU" sz="3200" dirty="0">
                <a:solidFill>
                  <a:srgbClr val="C00000"/>
                </a:solidFill>
              </a:rPr>
              <a:t> до </a:t>
            </a:r>
            <a:r>
              <a:rPr lang="ru-RU" sz="3200" dirty="0" err="1">
                <a:solidFill>
                  <a:srgbClr val="C00000"/>
                </a:solidFill>
              </a:rPr>
              <a:t>нових</a:t>
            </a:r>
            <a:r>
              <a:rPr lang="ru-RU" sz="3200" dirty="0">
                <a:solidFill>
                  <a:srgbClr val="C00000"/>
                </a:solidFill>
              </a:rPr>
              <a:t> умов </a:t>
            </a:r>
            <a:r>
              <a:rPr lang="ru-RU" sz="3200" dirty="0" err="1">
                <a:solidFill>
                  <a:srgbClr val="C00000"/>
                </a:solidFill>
              </a:rPr>
              <a:t>шкільного</a:t>
            </a:r>
            <a:r>
              <a:rPr lang="ru-RU" sz="3200" dirty="0">
                <a:solidFill>
                  <a:srgbClr val="C00000"/>
                </a:solidFill>
              </a:rPr>
              <a:t> </a:t>
            </a:r>
            <a:r>
              <a:rPr lang="ru-RU" sz="3200" dirty="0" err="1">
                <a:solidFill>
                  <a:srgbClr val="C00000"/>
                </a:solidFill>
              </a:rPr>
              <a:t>життя</a:t>
            </a:r>
            <a:r>
              <a:rPr lang="ru-RU" sz="3200" dirty="0">
                <a:solidFill>
                  <a:srgbClr val="C00000"/>
                </a:solidFill>
              </a:rPr>
              <a:t>. </a:t>
            </a:r>
            <a:r>
              <a:rPr lang="ru-RU" sz="3200" dirty="0" err="1">
                <a:solidFill>
                  <a:srgbClr val="C00000"/>
                </a:solidFill>
              </a:rPr>
              <a:t>Посібник</a:t>
            </a:r>
            <a:r>
              <a:rPr lang="ru-RU" sz="3200" dirty="0">
                <a:solidFill>
                  <a:srgbClr val="C00000"/>
                </a:solidFill>
              </a:rPr>
              <a:t> для </a:t>
            </a:r>
            <a:r>
              <a:rPr lang="ru-RU" sz="3200" dirty="0" err="1">
                <a:solidFill>
                  <a:srgbClr val="C00000"/>
                </a:solidFill>
              </a:rPr>
              <a:t>вчителя</a:t>
            </a:r>
            <a:r>
              <a:rPr lang="ru-RU" sz="3200" dirty="0">
                <a:solidFill>
                  <a:srgbClr val="C00000"/>
                </a:solidFill>
              </a:rPr>
              <a:t>. /</a:t>
            </a:r>
            <a:r>
              <a:rPr lang="ru-RU" sz="3200" dirty="0" err="1">
                <a:solidFill>
                  <a:srgbClr val="C00000"/>
                </a:solidFill>
              </a:rPr>
              <a:t>Схвалено</a:t>
            </a:r>
            <a:r>
              <a:rPr lang="ru-RU" sz="3200" dirty="0">
                <a:solidFill>
                  <a:srgbClr val="C00000"/>
                </a:solidFill>
              </a:rPr>
              <a:t> </a:t>
            </a:r>
            <a:r>
              <a:rPr lang="ru-RU" sz="3200" dirty="0" err="1">
                <a:solidFill>
                  <a:srgbClr val="C00000"/>
                </a:solidFill>
              </a:rPr>
              <a:t>Вченою</a:t>
            </a:r>
            <a:r>
              <a:rPr lang="ru-RU" sz="3200" dirty="0">
                <a:solidFill>
                  <a:srgbClr val="C00000"/>
                </a:solidFill>
              </a:rPr>
              <a:t> радою ІППОЧО.</a:t>
            </a:r>
          </a:p>
          <a:p>
            <a:pPr>
              <a:buFont typeface="Wingdings" pitchFamily="2" charset="2"/>
              <a:buChar char="§"/>
            </a:pPr>
            <a:r>
              <a:rPr lang="ru-RU" sz="3200" dirty="0">
                <a:solidFill>
                  <a:srgbClr val="C00000"/>
                </a:solidFill>
              </a:rPr>
              <a:t>	Гуцул Т.С. </a:t>
            </a:r>
            <a:r>
              <a:rPr lang="ru-RU" sz="3200" dirty="0" err="1">
                <a:solidFill>
                  <a:srgbClr val="C00000"/>
                </a:solidFill>
              </a:rPr>
              <a:t>Чомусикам</a:t>
            </a:r>
            <a:r>
              <a:rPr lang="ru-RU" sz="3200" dirty="0">
                <a:solidFill>
                  <a:srgbClr val="C00000"/>
                </a:solidFill>
              </a:rPr>
              <a:t> і </a:t>
            </a:r>
            <a:r>
              <a:rPr lang="ru-RU" sz="3200" dirty="0" err="1">
                <a:solidFill>
                  <a:srgbClr val="C00000"/>
                </a:solidFill>
              </a:rPr>
              <a:t>Щомусикам</a:t>
            </a:r>
            <a:r>
              <a:rPr lang="ru-RU" sz="3200" dirty="0">
                <a:solidFill>
                  <a:srgbClr val="C00000"/>
                </a:solidFill>
              </a:rPr>
              <a:t>. </a:t>
            </a:r>
            <a:r>
              <a:rPr lang="ru-RU" sz="3200" dirty="0" err="1">
                <a:solidFill>
                  <a:srgbClr val="C00000"/>
                </a:solidFill>
              </a:rPr>
              <a:t>Посібник</a:t>
            </a:r>
            <a:r>
              <a:rPr lang="ru-RU" sz="3200" dirty="0">
                <a:solidFill>
                  <a:srgbClr val="C00000"/>
                </a:solidFill>
              </a:rPr>
              <a:t> для </a:t>
            </a:r>
            <a:r>
              <a:rPr lang="ru-RU" sz="3200" dirty="0" err="1">
                <a:solidFill>
                  <a:srgbClr val="C00000"/>
                </a:solidFill>
              </a:rPr>
              <a:t>вчителя</a:t>
            </a:r>
            <a:r>
              <a:rPr lang="ru-RU" sz="3200" dirty="0">
                <a:solidFill>
                  <a:srgbClr val="C00000"/>
                </a:solidFill>
              </a:rPr>
              <a:t>. /</a:t>
            </a:r>
            <a:r>
              <a:rPr lang="ru-RU" sz="3200" dirty="0" err="1">
                <a:solidFill>
                  <a:srgbClr val="C00000"/>
                </a:solidFill>
              </a:rPr>
              <a:t>Розглянуто</a:t>
            </a:r>
            <a:r>
              <a:rPr lang="ru-RU" sz="3200" dirty="0">
                <a:solidFill>
                  <a:srgbClr val="C00000"/>
                </a:solidFill>
              </a:rPr>
              <a:t> на </a:t>
            </a:r>
            <a:r>
              <a:rPr lang="ru-RU" sz="3200" dirty="0" err="1">
                <a:solidFill>
                  <a:srgbClr val="C00000"/>
                </a:solidFill>
              </a:rPr>
              <a:t>засіданні</a:t>
            </a:r>
            <a:r>
              <a:rPr lang="ru-RU" sz="3200" dirty="0">
                <a:solidFill>
                  <a:srgbClr val="C00000"/>
                </a:solidFill>
              </a:rPr>
              <a:t> РМК.</a:t>
            </a:r>
          </a:p>
          <a:p>
            <a:pPr>
              <a:buFont typeface="Wingdings" pitchFamily="2" charset="2"/>
              <a:buChar char="§"/>
            </a:pPr>
            <a:r>
              <a:rPr lang="ru-RU" sz="3200" dirty="0">
                <a:solidFill>
                  <a:srgbClr val="C00000"/>
                </a:solidFill>
              </a:rPr>
              <a:t>	Гуцул Т.С. Дива в </a:t>
            </a:r>
            <a:r>
              <a:rPr lang="ru-RU" sz="3200" dirty="0" err="1">
                <a:solidFill>
                  <a:srgbClr val="C00000"/>
                </a:solidFill>
              </a:rPr>
              <a:t>природі</a:t>
            </a:r>
            <a:r>
              <a:rPr lang="ru-RU" sz="3200" dirty="0">
                <a:solidFill>
                  <a:srgbClr val="C00000"/>
                </a:solidFill>
              </a:rPr>
              <a:t>. </a:t>
            </a:r>
            <a:r>
              <a:rPr lang="ru-RU" sz="3200" dirty="0" err="1">
                <a:solidFill>
                  <a:srgbClr val="C00000"/>
                </a:solidFill>
              </a:rPr>
              <a:t>Методичні</a:t>
            </a:r>
            <a:r>
              <a:rPr lang="ru-RU" sz="3200" dirty="0">
                <a:solidFill>
                  <a:srgbClr val="C00000"/>
                </a:solidFill>
              </a:rPr>
              <a:t> </a:t>
            </a:r>
            <a:r>
              <a:rPr lang="ru-RU" sz="3200" dirty="0" err="1">
                <a:solidFill>
                  <a:srgbClr val="C00000"/>
                </a:solidFill>
              </a:rPr>
              <a:t>рекомендації</a:t>
            </a:r>
            <a:r>
              <a:rPr lang="ru-RU" sz="3200" dirty="0">
                <a:solidFill>
                  <a:srgbClr val="C00000"/>
                </a:solidFill>
              </a:rPr>
              <a:t> до </a:t>
            </a:r>
            <a:r>
              <a:rPr lang="ru-RU" sz="3200" dirty="0" err="1">
                <a:solidFill>
                  <a:srgbClr val="C00000"/>
                </a:solidFill>
              </a:rPr>
              <a:t>уроків</a:t>
            </a:r>
            <a:r>
              <a:rPr lang="ru-RU" sz="3200" dirty="0">
                <a:solidFill>
                  <a:srgbClr val="C00000"/>
                </a:solidFill>
              </a:rPr>
              <a:t> </a:t>
            </a:r>
            <a:r>
              <a:rPr lang="ru-RU" sz="3200" dirty="0" err="1">
                <a:solidFill>
                  <a:srgbClr val="C00000"/>
                </a:solidFill>
              </a:rPr>
              <a:t>розвитку</a:t>
            </a:r>
            <a:r>
              <a:rPr lang="ru-RU" sz="3200" dirty="0">
                <a:solidFill>
                  <a:srgbClr val="C00000"/>
                </a:solidFill>
              </a:rPr>
              <a:t> </a:t>
            </a:r>
            <a:r>
              <a:rPr lang="ru-RU" sz="3200" dirty="0" err="1">
                <a:solidFill>
                  <a:srgbClr val="C00000"/>
                </a:solidFill>
              </a:rPr>
              <a:t>звʹязного</a:t>
            </a:r>
            <a:r>
              <a:rPr lang="ru-RU" sz="3200" dirty="0">
                <a:solidFill>
                  <a:srgbClr val="C00000"/>
                </a:solidFill>
              </a:rPr>
              <a:t> </a:t>
            </a:r>
            <a:r>
              <a:rPr lang="ru-RU" sz="3200" dirty="0" err="1">
                <a:solidFill>
                  <a:srgbClr val="C00000"/>
                </a:solidFill>
              </a:rPr>
              <a:t>мовлення</a:t>
            </a:r>
            <a:r>
              <a:rPr lang="ru-RU" sz="3200" dirty="0">
                <a:solidFill>
                  <a:srgbClr val="C00000"/>
                </a:solidFill>
              </a:rPr>
              <a:t> в 1-4 </a:t>
            </a:r>
            <a:r>
              <a:rPr lang="ru-RU" sz="3200" dirty="0" err="1">
                <a:solidFill>
                  <a:srgbClr val="C00000"/>
                </a:solidFill>
              </a:rPr>
              <a:t>кл</a:t>
            </a:r>
            <a:r>
              <a:rPr lang="ru-RU" sz="3200" dirty="0">
                <a:solidFill>
                  <a:srgbClr val="C00000"/>
                </a:solidFill>
              </a:rPr>
              <a:t>./</a:t>
            </a:r>
            <a:r>
              <a:rPr lang="ru-RU" sz="3200" dirty="0" err="1">
                <a:solidFill>
                  <a:srgbClr val="C00000"/>
                </a:solidFill>
              </a:rPr>
              <a:t>Розглянуто</a:t>
            </a:r>
            <a:r>
              <a:rPr lang="ru-RU" sz="3200" dirty="0">
                <a:solidFill>
                  <a:srgbClr val="C00000"/>
                </a:solidFill>
              </a:rPr>
              <a:t> на </a:t>
            </a:r>
            <a:r>
              <a:rPr lang="ru-RU" sz="3200" dirty="0" err="1">
                <a:solidFill>
                  <a:srgbClr val="C00000"/>
                </a:solidFill>
              </a:rPr>
              <a:t>засіданні</a:t>
            </a:r>
            <a:r>
              <a:rPr lang="ru-RU" sz="3200" dirty="0">
                <a:solidFill>
                  <a:srgbClr val="C00000"/>
                </a:solidFill>
              </a:rPr>
              <a:t> РМК</a:t>
            </a:r>
            <a:r>
              <a:rPr lang="ru-RU" dirty="0">
                <a:solidFill>
                  <a:srgbClr val="C00000"/>
                </a:solidFill>
              </a:rPr>
              <a:t>.</a:t>
            </a:r>
          </a:p>
          <a:p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616" y="286791"/>
            <a:ext cx="7128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chemeClr val="accent2">
                    <a:lumMod val="75000"/>
                  </a:schemeClr>
                </a:solidFill>
              </a:rPr>
              <a:t>Авторські напрацювання 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88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99" b="9302"/>
          <a:stretch/>
        </p:blipFill>
        <p:spPr>
          <a:xfrm>
            <a:off x="107714" y="102809"/>
            <a:ext cx="8928782" cy="66742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305" y="404664"/>
            <a:ext cx="8229600" cy="2146250"/>
          </a:xfrm>
        </p:spPr>
        <p:txBody>
          <a:bodyPr>
            <a:noAutofit/>
          </a:bodyPr>
          <a:lstStyle/>
          <a:p>
            <a:pPr algn="l"/>
            <a:r>
              <a:rPr lang="uk-UA" b="1" dirty="0" smtClean="0"/>
              <a:t>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633267"/>
          </a:xfrm>
        </p:spPr>
        <p:txBody>
          <a:bodyPr/>
          <a:lstStyle/>
          <a:p>
            <a:pPr marL="0" indent="0">
              <a:buNone/>
            </a:pPr>
            <a:endParaRPr lang="uk-UA" i="1" dirty="0" smtClean="0"/>
          </a:p>
          <a:p>
            <a:pPr marL="0" indent="0">
              <a:buNone/>
            </a:pPr>
            <a:endParaRPr lang="uk-UA" i="1" dirty="0"/>
          </a:p>
          <a:p>
            <a:pPr marL="0" indent="0">
              <a:buNone/>
            </a:pPr>
            <a:r>
              <a:rPr lang="uk-UA" sz="3600" i="1" dirty="0" smtClean="0"/>
              <a:t>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1670195"/>
            <a:ext cx="856895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3200" dirty="0">
                <a:solidFill>
                  <a:srgbClr val="C00000"/>
                </a:solidFill>
              </a:rPr>
              <a:t>Гуцул Т.С. </a:t>
            </a:r>
            <a:r>
              <a:rPr lang="ru-RU" sz="3200" dirty="0" err="1">
                <a:solidFill>
                  <a:srgbClr val="C00000"/>
                </a:solidFill>
              </a:rPr>
              <a:t>Програма</a:t>
            </a:r>
            <a:r>
              <a:rPr lang="ru-RU" sz="3200" dirty="0">
                <a:solidFill>
                  <a:srgbClr val="C00000"/>
                </a:solidFill>
              </a:rPr>
              <a:t> курсу «</a:t>
            </a:r>
            <a:r>
              <a:rPr lang="ru-RU" sz="3200" dirty="0" err="1">
                <a:solidFill>
                  <a:srgbClr val="C00000"/>
                </a:solidFill>
              </a:rPr>
              <a:t>Основи</a:t>
            </a:r>
            <a:r>
              <a:rPr lang="ru-RU" sz="3200" dirty="0">
                <a:solidFill>
                  <a:srgbClr val="C00000"/>
                </a:solidFill>
              </a:rPr>
              <a:t> </a:t>
            </a:r>
            <a:r>
              <a:rPr lang="ru-RU" sz="3200" dirty="0" err="1">
                <a:solidFill>
                  <a:srgbClr val="C00000"/>
                </a:solidFill>
              </a:rPr>
              <a:t>екологічних</a:t>
            </a:r>
            <a:r>
              <a:rPr lang="ru-RU" sz="3200" dirty="0">
                <a:solidFill>
                  <a:srgbClr val="C00000"/>
                </a:solidFill>
              </a:rPr>
              <a:t> </a:t>
            </a:r>
            <a:r>
              <a:rPr lang="ru-RU" sz="3200" dirty="0" err="1">
                <a:solidFill>
                  <a:srgbClr val="C00000"/>
                </a:solidFill>
              </a:rPr>
              <a:t>знань</a:t>
            </a:r>
            <a:r>
              <a:rPr lang="ru-RU" sz="3200" dirty="0">
                <a:solidFill>
                  <a:srgbClr val="C00000"/>
                </a:solidFill>
              </a:rPr>
              <a:t> у </a:t>
            </a:r>
            <a:r>
              <a:rPr lang="ru-RU" sz="3200" dirty="0" err="1">
                <a:solidFill>
                  <a:srgbClr val="C00000"/>
                </a:solidFill>
              </a:rPr>
              <a:t>початкових</a:t>
            </a:r>
            <a:r>
              <a:rPr lang="ru-RU" sz="3200" dirty="0">
                <a:solidFill>
                  <a:srgbClr val="C00000"/>
                </a:solidFill>
              </a:rPr>
              <a:t> класах»1-4 </a:t>
            </a:r>
            <a:r>
              <a:rPr lang="ru-RU" sz="3200" dirty="0" err="1">
                <a:solidFill>
                  <a:srgbClr val="C00000"/>
                </a:solidFill>
              </a:rPr>
              <a:t>кл</a:t>
            </a:r>
            <a:r>
              <a:rPr lang="ru-RU" sz="3200" dirty="0">
                <a:solidFill>
                  <a:srgbClr val="C00000"/>
                </a:solidFill>
              </a:rPr>
              <a:t>. / Гуцул Т.С., </a:t>
            </a:r>
            <a:r>
              <a:rPr lang="ru-RU" sz="3200" dirty="0" err="1">
                <a:solidFill>
                  <a:srgbClr val="C00000"/>
                </a:solidFill>
              </a:rPr>
              <a:t>Білик</a:t>
            </a:r>
            <a:r>
              <a:rPr lang="ru-RU" sz="3200" dirty="0">
                <a:solidFill>
                  <a:srgbClr val="C00000"/>
                </a:solidFill>
              </a:rPr>
              <a:t> Є.В.  /</a:t>
            </a:r>
            <a:r>
              <a:rPr lang="ru-RU" sz="3200" dirty="0" err="1">
                <a:solidFill>
                  <a:srgbClr val="C00000"/>
                </a:solidFill>
              </a:rPr>
              <a:t>Розглянуто</a:t>
            </a:r>
            <a:r>
              <a:rPr lang="ru-RU" sz="3200" dirty="0">
                <a:solidFill>
                  <a:srgbClr val="C00000"/>
                </a:solidFill>
              </a:rPr>
              <a:t> на </a:t>
            </a:r>
            <a:r>
              <a:rPr lang="ru-RU" sz="3200" dirty="0" err="1">
                <a:solidFill>
                  <a:srgbClr val="C00000"/>
                </a:solidFill>
              </a:rPr>
              <a:t>засіданні</a:t>
            </a:r>
            <a:r>
              <a:rPr lang="ru-RU" sz="3200" dirty="0">
                <a:solidFill>
                  <a:srgbClr val="C00000"/>
                </a:solidFill>
              </a:rPr>
              <a:t> РМК.</a:t>
            </a:r>
          </a:p>
          <a:p>
            <a:pPr>
              <a:buFont typeface="Wingdings" pitchFamily="2" charset="2"/>
              <a:buChar char="§"/>
            </a:pPr>
            <a:r>
              <a:rPr lang="ru-RU" sz="3200" dirty="0">
                <a:solidFill>
                  <a:srgbClr val="C00000"/>
                </a:solidFill>
              </a:rPr>
              <a:t> </a:t>
            </a:r>
            <a:r>
              <a:rPr lang="ru-RU" sz="3200" dirty="0" err="1">
                <a:solidFill>
                  <a:srgbClr val="C00000"/>
                </a:solidFill>
              </a:rPr>
              <a:t>Дивосвіт</a:t>
            </a:r>
            <a:r>
              <a:rPr lang="ru-RU" sz="3200" dirty="0">
                <a:solidFill>
                  <a:srgbClr val="C00000"/>
                </a:solidFill>
              </a:rPr>
              <a:t> </a:t>
            </a:r>
            <a:r>
              <a:rPr lang="ru-RU" sz="3200" dirty="0" err="1">
                <a:solidFill>
                  <a:srgbClr val="C00000"/>
                </a:solidFill>
              </a:rPr>
              <a:t>природи</a:t>
            </a:r>
            <a:r>
              <a:rPr lang="ru-RU" sz="3200" dirty="0">
                <a:solidFill>
                  <a:srgbClr val="C00000"/>
                </a:solidFill>
              </a:rPr>
              <a:t>. </a:t>
            </a:r>
            <a:r>
              <a:rPr lang="ru-RU" sz="3200" dirty="0" err="1">
                <a:solidFill>
                  <a:srgbClr val="C00000"/>
                </a:solidFill>
              </a:rPr>
              <a:t>Матеріали</a:t>
            </a:r>
            <a:r>
              <a:rPr lang="ru-RU" sz="3200" dirty="0">
                <a:solidFill>
                  <a:srgbClr val="C00000"/>
                </a:solidFill>
              </a:rPr>
              <a:t>  для </a:t>
            </a:r>
            <a:r>
              <a:rPr lang="ru-RU" sz="3200" dirty="0" err="1">
                <a:solidFill>
                  <a:srgbClr val="C00000"/>
                </a:solidFill>
              </a:rPr>
              <a:t>вчителя</a:t>
            </a:r>
            <a:r>
              <a:rPr lang="ru-RU" sz="3200" dirty="0">
                <a:solidFill>
                  <a:srgbClr val="C00000"/>
                </a:solidFill>
              </a:rPr>
              <a:t> (До </a:t>
            </a:r>
            <a:r>
              <a:rPr lang="ru-RU" sz="3200" dirty="0" err="1">
                <a:solidFill>
                  <a:srgbClr val="C00000"/>
                </a:solidFill>
              </a:rPr>
              <a:t>програми</a:t>
            </a:r>
            <a:r>
              <a:rPr lang="ru-RU" sz="3200" dirty="0">
                <a:solidFill>
                  <a:srgbClr val="C00000"/>
                </a:solidFill>
              </a:rPr>
              <a:t> курсу «</a:t>
            </a:r>
            <a:r>
              <a:rPr lang="ru-RU" sz="3200" dirty="0" err="1">
                <a:solidFill>
                  <a:srgbClr val="C00000"/>
                </a:solidFill>
              </a:rPr>
              <a:t>Основи</a:t>
            </a:r>
            <a:r>
              <a:rPr lang="ru-RU" sz="3200" dirty="0">
                <a:solidFill>
                  <a:srgbClr val="C00000"/>
                </a:solidFill>
              </a:rPr>
              <a:t> </a:t>
            </a:r>
            <a:r>
              <a:rPr lang="ru-RU" sz="3200" dirty="0" err="1">
                <a:solidFill>
                  <a:srgbClr val="C00000"/>
                </a:solidFill>
              </a:rPr>
              <a:t>екологічних</a:t>
            </a:r>
            <a:r>
              <a:rPr lang="ru-RU" sz="3200" dirty="0">
                <a:solidFill>
                  <a:srgbClr val="C00000"/>
                </a:solidFill>
              </a:rPr>
              <a:t> </a:t>
            </a:r>
            <a:r>
              <a:rPr lang="ru-RU" sz="3200" dirty="0" err="1">
                <a:solidFill>
                  <a:srgbClr val="C00000"/>
                </a:solidFill>
              </a:rPr>
              <a:t>знань</a:t>
            </a:r>
            <a:r>
              <a:rPr lang="ru-RU" sz="3200" dirty="0">
                <a:solidFill>
                  <a:srgbClr val="C00000"/>
                </a:solidFill>
              </a:rPr>
              <a:t> в </a:t>
            </a:r>
            <a:r>
              <a:rPr lang="ru-RU" sz="3200" dirty="0" err="1">
                <a:solidFill>
                  <a:srgbClr val="C00000"/>
                </a:solidFill>
              </a:rPr>
              <a:t>початковій</a:t>
            </a:r>
            <a:r>
              <a:rPr lang="ru-RU" sz="3200" dirty="0">
                <a:solidFill>
                  <a:srgbClr val="C00000"/>
                </a:solidFill>
              </a:rPr>
              <a:t> </a:t>
            </a:r>
            <a:r>
              <a:rPr lang="ru-RU" sz="3200" dirty="0" err="1">
                <a:solidFill>
                  <a:srgbClr val="C00000"/>
                </a:solidFill>
              </a:rPr>
              <a:t>школі</a:t>
            </a:r>
            <a:r>
              <a:rPr lang="ru-RU" sz="3200" dirty="0">
                <a:solidFill>
                  <a:srgbClr val="C00000"/>
                </a:solidFill>
              </a:rPr>
              <a:t>» 1 </a:t>
            </a:r>
            <a:r>
              <a:rPr lang="ru-RU" sz="3200" dirty="0" err="1">
                <a:solidFill>
                  <a:srgbClr val="C00000"/>
                </a:solidFill>
              </a:rPr>
              <a:t>клас</a:t>
            </a:r>
            <a:r>
              <a:rPr lang="ru-RU" sz="3200" dirty="0">
                <a:solidFill>
                  <a:srgbClr val="C00000"/>
                </a:solidFill>
              </a:rPr>
              <a:t>) /Упор. Гуцул Т.С., </a:t>
            </a:r>
            <a:r>
              <a:rPr lang="ru-RU" sz="3200" dirty="0" err="1">
                <a:solidFill>
                  <a:srgbClr val="C00000"/>
                </a:solidFill>
              </a:rPr>
              <a:t>Білик</a:t>
            </a:r>
            <a:r>
              <a:rPr lang="ru-RU" sz="3200" dirty="0">
                <a:solidFill>
                  <a:srgbClr val="C00000"/>
                </a:solidFill>
              </a:rPr>
              <a:t> Є.В./ </a:t>
            </a:r>
            <a:r>
              <a:rPr lang="ru-RU" sz="3200" dirty="0" err="1">
                <a:solidFill>
                  <a:srgbClr val="C00000"/>
                </a:solidFill>
              </a:rPr>
              <a:t>Розглянуто</a:t>
            </a:r>
            <a:r>
              <a:rPr lang="ru-RU" sz="3200" dirty="0">
                <a:solidFill>
                  <a:srgbClr val="C00000"/>
                </a:solidFill>
              </a:rPr>
              <a:t> на </a:t>
            </a:r>
            <a:r>
              <a:rPr lang="ru-RU" sz="3200" dirty="0" err="1">
                <a:solidFill>
                  <a:srgbClr val="C00000"/>
                </a:solidFill>
              </a:rPr>
              <a:t>засіданні</a:t>
            </a:r>
            <a:r>
              <a:rPr lang="ru-RU" sz="3200" dirty="0">
                <a:solidFill>
                  <a:srgbClr val="C00000"/>
                </a:solidFill>
              </a:rPr>
              <a:t> РМК.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15616" y="286791"/>
            <a:ext cx="7128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chemeClr val="accent2">
                    <a:lumMod val="75000"/>
                  </a:schemeClr>
                </a:solidFill>
              </a:rPr>
              <a:t>Авторські напрацювання 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74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99" b="9302"/>
          <a:stretch/>
        </p:blipFill>
        <p:spPr>
          <a:xfrm>
            <a:off x="107714" y="102809"/>
            <a:ext cx="8928782" cy="66742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305" y="404664"/>
            <a:ext cx="8229600" cy="2146250"/>
          </a:xfrm>
        </p:spPr>
        <p:txBody>
          <a:bodyPr>
            <a:noAutofit/>
          </a:bodyPr>
          <a:lstStyle/>
          <a:p>
            <a:pPr algn="l"/>
            <a:r>
              <a:rPr lang="uk-UA" b="1" dirty="0" smtClean="0"/>
              <a:t>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633267"/>
          </a:xfrm>
        </p:spPr>
        <p:txBody>
          <a:bodyPr/>
          <a:lstStyle/>
          <a:p>
            <a:pPr marL="0" indent="0">
              <a:buNone/>
            </a:pPr>
            <a:endParaRPr lang="uk-UA" i="1" dirty="0" smtClean="0"/>
          </a:p>
          <a:p>
            <a:pPr marL="0" indent="0">
              <a:buNone/>
            </a:pPr>
            <a:endParaRPr lang="uk-UA" i="1" dirty="0"/>
          </a:p>
          <a:p>
            <a:pPr marL="0" indent="0">
              <a:buNone/>
            </a:pPr>
            <a:r>
              <a:rPr lang="uk-UA" sz="3600" i="1" dirty="0" smtClean="0"/>
              <a:t>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87629" y="1340768"/>
            <a:ext cx="856895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3200" dirty="0" err="1">
                <a:solidFill>
                  <a:srgbClr val="C00000"/>
                </a:solidFill>
              </a:rPr>
              <a:t>Світ</a:t>
            </a:r>
            <a:r>
              <a:rPr lang="ru-RU" sz="3200" dirty="0">
                <a:solidFill>
                  <a:srgbClr val="C00000"/>
                </a:solidFill>
              </a:rPr>
              <a:t> через </a:t>
            </a:r>
            <a:r>
              <a:rPr lang="ru-RU" sz="3200" dirty="0" err="1">
                <a:solidFill>
                  <a:srgbClr val="C00000"/>
                </a:solidFill>
              </a:rPr>
              <a:t>краплину</a:t>
            </a:r>
            <a:r>
              <a:rPr lang="ru-RU" sz="3200" dirty="0">
                <a:solidFill>
                  <a:srgbClr val="C00000"/>
                </a:solidFill>
              </a:rPr>
              <a:t> </a:t>
            </a:r>
            <a:r>
              <a:rPr lang="ru-RU" sz="3200" dirty="0" err="1">
                <a:solidFill>
                  <a:srgbClr val="C00000"/>
                </a:solidFill>
              </a:rPr>
              <a:t>роси</a:t>
            </a:r>
            <a:r>
              <a:rPr lang="ru-RU" sz="3200" dirty="0">
                <a:solidFill>
                  <a:srgbClr val="C00000"/>
                </a:solidFill>
              </a:rPr>
              <a:t>. </a:t>
            </a:r>
            <a:r>
              <a:rPr lang="ru-RU" sz="3200" dirty="0" smtClean="0">
                <a:solidFill>
                  <a:srgbClr val="C00000"/>
                </a:solidFill>
              </a:rPr>
              <a:t>(</a:t>
            </a:r>
            <a:r>
              <a:rPr lang="ru-RU" sz="2800" dirty="0">
                <a:solidFill>
                  <a:srgbClr val="C00000"/>
                </a:solidFill>
              </a:rPr>
              <a:t>До </a:t>
            </a:r>
            <a:r>
              <a:rPr lang="ru-RU" sz="2800" dirty="0" err="1">
                <a:solidFill>
                  <a:srgbClr val="C00000"/>
                </a:solidFill>
              </a:rPr>
              <a:t>програми</a:t>
            </a:r>
            <a:r>
              <a:rPr lang="ru-RU" sz="2800" dirty="0">
                <a:solidFill>
                  <a:srgbClr val="C00000"/>
                </a:solidFill>
              </a:rPr>
              <a:t> курсу «</a:t>
            </a:r>
            <a:r>
              <a:rPr lang="ru-RU" sz="2800" dirty="0" err="1">
                <a:solidFill>
                  <a:srgbClr val="C00000"/>
                </a:solidFill>
              </a:rPr>
              <a:t>Основи</a:t>
            </a:r>
            <a:r>
              <a:rPr lang="ru-RU" sz="2800" dirty="0">
                <a:solidFill>
                  <a:srgbClr val="C00000"/>
                </a:solidFill>
              </a:rPr>
              <a:t> </a:t>
            </a:r>
            <a:r>
              <a:rPr lang="ru-RU" sz="2800" dirty="0" err="1">
                <a:solidFill>
                  <a:srgbClr val="C00000"/>
                </a:solidFill>
              </a:rPr>
              <a:t>екологічних</a:t>
            </a:r>
            <a:r>
              <a:rPr lang="ru-RU" sz="2800" dirty="0">
                <a:solidFill>
                  <a:srgbClr val="C00000"/>
                </a:solidFill>
              </a:rPr>
              <a:t> </a:t>
            </a:r>
            <a:r>
              <a:rPr lang="ru-RU" sz="2800" dirty="0" err="1">
                <a:solidFill>
                  <a:srgbClr val="C00000"/>
                </a:solidFill>
              </a:rPr>
              <a:t>знань</a:t>
            </a:r>
            <a:r>
              <a:rPr lang="ru-RU" sz="2800" dirty="0">
                <a:solidFill>
                  <a:srgbClr val="C00000"/>
                </a:solidFill>
              </a:rPr>
              <a:t> в </a:t>
            </a:r>
            <a:r>
              <a:rPr lang="ru-RU" sz="2800" dirty="0" err="1">
                <a:solidFill>
                  <a:srgbClr val="C00000"/>
                </a:solidFill>
              </a:rPr>
              <a:t>початковій</a:t>
            </a:r>
            <a:r>
              <a:rPr lang="ru-RU" sz="2800" dirty="0">
                <a:solidFill>
                  <a:srgbClr val="C00000"/>
                </a:solidFill>
              </a:rPr>
              <a:t> </a:t>
            </a:r>
            <a:r>
              <a:rPr lang="ru-RU" sz="2800" dirty="0" err="1">
                <a:solidFill>
                  <a:srgbClr val="C00000"/>
                </a:solidFill>
              </a:rPr>
              <a:t>школі</a:t>
            </a:r>
            <a:r>
              <a:rPr lang="ru-RU" sz="2800" dirty="0">
                <a:solidFill>
                  <a:srgbClr val="C00000"/>
                </a:solidFill>
              </a:rPr>
              <a:t>» 2 </a:t>
            </a:r>
            <a:r>
              <a:rPr lang="ru-RU" sz="2800" dirty="0" err="1">
                <a:solidFill>
                  <a:srgbClr val="C00000"/>
                </a:solidFill>
              </a:rPr>
              <a:t>клас</a:t>
            </a:r>
            <a:r>
              <a:rPr lang="ru-RU" sz="3200" dirty="0">
                <a:solidFill>
                  <a:srgbClr val="C00000"/>
                </a:solidFill>
              </a:rPr>
              <a:t>) </a:t>
            </a:r>
            <a:r>
              <a:rPr lang="ru-RU" sz="2800" dirty="0">
                <a:solidFill>
                  <a:srgbClr val="C00000"/>
                </a:solidFill>
              </a:rPr>
              <a:t>/Упор. Гуцул Т.С., </a:t>
            </a:r>
            <a:r>
              <a:rPr lang="ru-RU" sz="2800" dirty="0" err="1">
                <a:solidFill>
                  <a:srgbClr val="C00000"/>
                </a:solidFill>
              </a:rPr>
              <a:t>Білик</a:t>
            </a:r>
            <a:r>
              <a:rPr lang="ru-RU" sz="2800" dirty="0">
                <a:solidFill>
                  <a:srgbClr val="C00000"/>
                </a:solidFill>
              </a:rPr>
              <a:t> Є.В./ </a:t>
            </a:r>
            <a:r>
              <a:rPr lang="ru-RU" sz="2800" dirty="0" err="1">
                <a:solidFill>
                  <a:srgbClr val="C00000"/>
                </a:solidFill>
              </a:rPr>
              <a:t>Розглянуто</a:t>
            </a:r>
            <a:r>
              <a:rPr lang="ru-RU" sz="2800" dirty="0">
                <a:solidFill>
                  <a:srgbClr val="C00000"/>
                </a:solidFill>
              </a:rPr>
              <a:t> на </a:t>
            </a:r>
            <a:r>
              <a:rPr lang="ru-RU" sz="2800" dirty="0" err="1">
                <a:solidFill>
                  <a:srgbClr val="C00000"/>
                </a:solidFill>
              </a:rPr>
              <a:t>засіданні</a:t>
            </a:r>
            <a:r>
              <a:rPr lang="ru-RU" sz="2800" dirty="0">
                <a:solidFill>
                  <a:srgbClr val="C00000"/>
                </a:solidFill>
              </a:rPr>
              <a:t> РМК.</a:t>
            </a:r>
            <a:endParaRPr lang="ru-RU" sz="3200" dirty="0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ru-RU" sz="3200" dirty="0">
                <a:solidFill>
                  <a:srgbClr val="C00000"/>
                </a:solidFill>
              </a:rPr>
              <a:t>Жива душа при роди. </a:t>
            </a:r>
            <a:r>
              <a:rPr lang="ru-RU" sz="3200" dirty="0" smtClean="0">
                <a:solidFill>
                  <a:srgbClr val="C00000"/>
                </a:solidFill>
              </a:rPr>
              <a:t>(</a:t>
            </a:r>
            <a:r>
              <a:rPr lang="ru-RU" sz="2800" dirty="0">
                <a:solidFill>
                  <a:srgbClr val="C00000"/>
                </a:solidFill>
              </a:rPr>
              <a:t>До </a:t>
            </a:r>
            <a:r>
              <a:rPr lang="ru-RU" sz="2800" dirty="0" err="1">
                <a:solidFill>
                  <a:srgbClr val="C00000"/>
                </a:solidFill>
              </a:rPr>
              <a:t>програми</a:t>
            </a:r>
            <a:r>
              <a:rPr lang="ru-RU" sz="2800" dirty="0">
                <a:solidFill>
                  <a:srgbClr val="C00000"/>
                </a:solidFill>
              </a:rPr>
              <a:t> курсу «</a:t>
            </a:r>
            <a:r>
              <a:rPr lang="ru-RU" sz="2800" dirty="0" err="1">
                <a:solidFill>
                  <a:srgbClr val="C00000"/>
                </a:solidFill>
              </a:rPr>
              <a:t>Основи</a:t>
            </a:r>
            <a:r>
              <a:rPr lang="ru-RU" sz="2800" dirty="0">
                <a:solidFill>
                  <a:srgbClr val="C00000"/>
                </a:solidFill>
              </a:rPr>
              <a:t> </a:t>
            </a:r>
            <a:r>
              <a:rPr lang="ru-RU" sz="2800" dirty="0" err="1">
                <a:solidFill>
                  <a:srgbClr val="C00000"/>
                </a:solidFill>
              </a:rPr>
              <a:t>екологічних</a:t>
            </a:r>
            <a:r>
              <a:rPr lang="ru-RU" sz="2800" dirty="0">
                <a:solidFill>
                  <a:srgbClr val="C00000"/>
                </a:solidFill>
              </a:rPr>
              <a:t> </a:t>
            </a:r>
            <a:r>
              <a:rPr lang="ru-RU" sz="2800" dirty="0" err="1">
                <a:solidFill>
                  <a:srgbClr val="C00000"/>
                </a:solidFill>
              </a:rPr>
              <a:t>знань</a:t>
            </a:r>
            <a:r>
              <a:rPr lang="ru-RU" sz="2800" dirty="0">
                <a:solidFill>
                  <a:srgbClr val="C00000"/>
                </a:solidFill>
              </a:rPr>
              <a:t> в </a:t>
            </a:r>
            <a:r>
              <a:rPr lang="ru-RU" sz="2800" dirty="0" err="1">
                <a:solidFill>
                  <a:srgbClr val="C00000"/>
                </a:solidFill>
              </a:rPr>
              <a:t>початковій</a:t>
            </a:r>
            <a:r>
              <a:rPr lang="ru-RU" sz="2800" dirty="0">
                <a:solidFill>
                  <a:srgbClr val="C00000"/>
                </a:solidFill>
              </a:rPr>
              <a:t> </a:t>
            </a:r>
            <a:r>
              <a:rPr lang="ru-RU" sz="2800" dirty="0" err="1">
                <a:solidFill>
                  <a:srgbClr val="C00000"/>
                </a:solidFill>
              </a:rPr>
              <a:t>школі</a:t>
            </a:r>
            <a:r>
              <a:rPr lang="ru-RU" sz="2800" dirty="0">
                <a:solidFill>
                  <a:srgbClr val="C00000"/>
                </a:solidFill>
              </a:rPr>
              <a:t>» 3 </a:t>
            </a:r>
            <a:r>
              <a:rPr lang="ru-RU" sz="2800" dirty="0" err="1">
                <a:solidFill>
                  <a:srgbClr val="C00000"/>
                </a:solidFill>
              </a:rPr>
              <a:t>клас</a:t>
            </a:r>
            <a:r>
              <a:rPr lang="ru-RU" sz="2800" dirty="0">
                <a:solidFill>
                  <a:srgbClr val="C00000"/>
                </a:solidFill>
              </a:rPr>
              <a:t>) /Упор. Гуцул Т.С., </a:t>
            </a:r>
            <a:r>
              <a:rPr lang="ru-RU" sz="2800" dirty="0" err="1">
                <a:solidFill>
                  <a:srgbClr val="C00000"/>
                </a:solidFill>
              </a:rPr>
              <a:t>Білик</a:t>
            </a:r>
            <a:r>
              <a:rPr lang="ru-RU" sz="2800" dirty="0">
                <a:solidFill>
                  <a:srgbClr val="C00000"/>
                </a:solidFill>
              </a:rPr>
              <a:t> Є.В./ </a:t>
            </a:r>
            <a:r>
              <a:rPr lang="ru-RU" sz="2800" dirty="0" err="1">
                <a:solidFill>
                  <a:srgbClr val="C00000"/>
                </a:solidFill>
              </a:rPr>
              <a:t>Розглянуто</a:t>
            </a:r>
            <a:r>
              <a:rPr lang="ru-RU" sz="2800" dirty="0">
                <a:solidFill>
                  <a:srgbClr val="C00000"/>
                </a:solidFill>
              </a:rPr>
              <a:t> на </a:t>
            </a:r>
            <a:r>
              <a:rPr lang="ru-RU" sz="2800" dirty="0" err="1">
                <a:solidFill>
                  <a:srgbClr val="C00000"/>
                </a:solidFill>
              </a:rPr>
              <a:t>засіданні</a:t>
            </a:r>
            <a:r>
              <a:rPr lang="ru-RU" sz="2800" dirty="0">
                <a:solidFill>
                  <a:srgbClr val="C00000"/>
                </a:solidFill>
              </a:rPr>
              <a:t> РМК.</a:t>
            </a:r>
          </a:p>
          <a:p>
            <a:pPr>
              <a:buFont typeface="Wingdings" pitchFamily="2" charset="2"/>
              <a:buChar char="§"/>
            </a:pPr>
            <a:r>
              <a:rPr lang="ru-RU" sz="3200" dirty="0">
                <a:solidFill>
                  <a:srgbClr val="C00000"/>
                </a:solidFill>
              </a:rPr>
              <a:t>Людина і природа. </a:t>
            </a:r>
            <a:r>
              <a:rPr lang="ru-RU" sz="3200" dirty="0" smtClean="0">
                <a:solidFill>
                  <a:srgbClr val="C00000"/>
                </a:solidFill>
              </a:rPr>
              <a:t>(</a:t>
            </a:r>
            <a:r>
              <a:rPr lang="ru-RU" sz="2800" dirty="0">
                <a:solidFill>
                  <a:srgbClr val="C00000"/>
                </a:solidFill>
              </a:rPr>
              <a:t>До </a:t>
            </a:r>
            <a:r>
              <a:rPr lang="ru-RU" sz="2800" dirty="0" err="1">
                <a:solidFill>
                  <a:srgbClr val="C00000"/>
                </a:solidFill>
              </a:rPr>
              <a:t>програми</a:t>
            </a:r>
            <a:r>
              <a:rPr lang="ru-RU" sz="2800" dirty="0">
                <a:solidFill>
                  <a:srgbClr val="C00000"/>
                </a:solidFill>
              </a:rPr>
              <a:t> «</a:t>
            </a:r>
            <a:r>
              <a:rPr lang="ru-RU" sz="2800" dirty="0" err="1">
                <a:solidFill>
                  <a:srgbClr val="C00000"/>
                </a:solidFill>
              </a:rPr>
              <a:t>Основи</a:t>
            </a:r>
            <a:r>
              <a:rPr lang="ru-RU" sz="2800" dirty="0">
                <a:solidFill>
                  <a:srgbClr val="C00000"/>
                </a:solidFill>
              </a:rPr>
              <a:t> </a:t>
            </a:r>
            <a:r>
              <a:rPr lang="ru-RU" sz="2800" dirty="0" err="1">
                <a:solidFill>
                  <a:srgbClr val="C00000"/>
                </a:solidFill>
              </a:rPr>
              <a:t>екологічних</a:t>
            </a:r>
            <a:r>
              <a:rPr lang="ru-RU" sz="2800" dirty="0">
                <a:solidFill>
                  <a:srgbClr val="C00000"/>
                </a:solidFill>
              </a:rPr>
              <a:t> </a:t>
            </a:r>
            <a:r>
              <a:rPr lang="ru-RU" sz="2800" dirty="0" err="1">
                <a:solidFill>
                  <a:srgbClr val="C00000"/>
                </a:solidFill>
              </a:rPr>
              <a:t>знань</a:t>
            </a:r>
            <a:r>
              <a:rPr lang="ru-RU" sz="2800" dirty="0">
                <a:solidFill>
                  <a:srgbClr val="C00000"/>
                </a:solidFill>
              </a:rPr>
              <a:t> в </a:t>
            </a:r>
            <a:r>
              <a:rPr lang="ru-RU" sz="2800" dirty="0" err="1">
                <a:solidFill>
                  <a:srgbClr val="C00000"/>
                </a:solidFill>
              </a:rPr>
              <a:t>початковій</a:t>
            </a:r>
            <a:r>
              <a:rPr lang="ru-RU" sz="2800" dirty="0">
                <a:solidFill>
                  <a:srgbClr val="C00000"/>
                </a:solidFill>
              </a:rPr>
              <a:t> </a:t>
            </a:r>
            <a:r>
              <a:rPr lang="ru-RU" sz="2800" dirty="0" err="1">
                <a:solidFill>
                  <a:srgbClr val="C00000"/>
                </a:solidFill>
              </a:rPr>
              <a:t>школі</a:t>
            </a:r>
            <a:r>
              <a:rPr lang="ru-RU" sz="2800" dirty="0">
                <a:solidFill>
                  <a:srgbClr val="C00000"/>
                </a:solidFill>
              </a:rPr>
              <a:t>» 4 </a:t>
            </a:r>
            <a:r>
              <a:rPr lang="ru-RU" sz="2800" dirty="0" err="1">
                <a:solidFill>
                  <a:srgbClr val="C00000"/>
                </a:solidFill>
              </a:rPr>
              <a:t>клас</a:t>
            </a:r>
            <a:r>
              <a:rPr lang="ru-RU" sz="2800" dirty="0">
                <a:solidFill>
                  <a:srgbClr val="C00000"/>
                </a:solidFill>
              </a:rPr>
              <a:t>) /Упор. Гуцул Т.С., </a:t>
            </a:r>
            <a:r>
              <a:rPr lang="ru-RU" sz="2800" dirty="0" err="1">
                <a:solidFill>
                  <a:srgbClr val="C00000"/>
                </a:solidFill>
              </a:rPr>
              <a:t>Білик</a:t>
            </a:r>
            <a:r>
              <a:rPr lang="ru-RU" sz="2800" dirty="0">
                <a:solidFill>
                  <a:srgbClr val="C00000"/>
                </a:solidFill>
              </a:rPr>
              <a:t> Є.В./ </a:t>
            </a:r>
            <a:r>
              <a:rPr lang="ru-RU" sz="2800" dirty="0" err="1">
                <a:solidFill>
                  <a:srgbClr val="C00000"/>
                </a:solidFill>
              </a:rPr>
              <a:t>Розглянуто</a:t>
            </a:r>
            <a:r>
              <a:rPr lang="ru-RU" sz="2800" dirty="0">
                <a:solidFill>
                  <a:srgbClr val="C00000"/>
                </a:solidFill>
              </a:rPr>
              <a:t> на </a:t>
            </a:r>
            <a:r>
              <a:rPr lang="ru-RU" sz="2800" dirty="0" err="1">
                <a:solidFill>
                  <a:srgbClr val="C00000"/>
                </a:solidFill>
              </a:rPr>
              <a:t>засіданні</a:t>
            </a:r>
            <a:r>
              <a:rPr lang="ru-RU" sz="2800" dirty="0">
                <a:solidFill>
                  <a:srgbClr val="C00000"/>
                </a:solidFill>
              </a:rPr>
              <a:t> РМК.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15616" y="286791"/>
            <a:ext cx="7128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chemeClr val="accent2">
                    <a:lumMod val="75000"/>
                  </a:schemeClr>
                </a:solidFill>
              </a:rPr>
              <a:t>Авторські напрацювання 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6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99" b="9302"/>
          <a:stretch/>
        </p:blipFill>
        <p:spPr>
          <a:xfrm>
            <a:off x="107714" y="102809"/>
            <a:ext cx="8928782" cy="66742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305" y="404664"/>
            <a:ext cx="8229600" cy="2146250"/>
          </a:xfrm>
        </p:spPr>
        <p:txBody>
          <a:bodyPr>
            <a:noAutofit/>
          </a:bodyPr>
          <a:lstStyle/>
          <a:p>
            <a:pPr algn="l"/>
            <a:r>
              <a:rPr lang="uk-UA" b="1" dirty="0" smtClean="0"/>
              <a:t>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633267"/>
          </a:xfrm>
        </p:spPr>
        <p:txBody>
          <a:bodyPr/>
          <a:lstStyle/>
          <a:p>
            <a:pPr marL="0" indent="0">
              <a:buNone/>
            </a:pPr>
            <a:endParaRPr lang="uk-UA" i="1" dirty="0" smtClean="0"/>
          </a:p>
          <a:p>
            <a:pPr marL="0" indent="0">
              <a:buNone/>
            </a:pPr>
            <a:endParaRPr lang="uk-UA" i="1" dirty="0"/>
          </a:p>
          <a:p>
            <a:pPr marL="0" indent="0">
              <a:buNone/>
            </a:pPr>
            <a:r>
              <a:rPr lang="uk-UA" sz="3600" i="1" dirty="0" smtClean="0"/>
              <a:t> </a:t>
            </a:r>
            <a:endParaRPr lang="ru-RU" dirty="0"/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876196" y="260648"/>
            <a:ext cx="7560840" cy="2592288"/>
          </a:xfrm>
          <a:prstGeom prst="downArrowCallout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rgbClr val="00B050"/>
                </a:solidFill>
              </a:rPr>
              <a:t>Природознавчий та природоохоронний</a:t>
            </a:r>
            <a:endParaRPr lang="ru-RU" sz="4400" b="1" dirty="0">
              <a:solidFill>
                <a:srgbClr val="00B050"/>
              </a:solidFill>
            </a:endParaRPr>
          </a:p>
        </p:txBody>
      </p:sp>
      <p:pic>
        <p:nvPicPr>
          <p:cNvPr id="9218" name="Picture 2" descr="E:\Локальный диск\фото\мамин клас\новий клас\2 клас\акція моя годівничка\SAM_619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90" r="3637" b="11717"/>
          <a:stretch/>
        </p:blipFill>
        <p:spPr bwMode="auto">
          <a:xfrm>
            <a:off x="568980" y="2479964"/>
            <a:ext cx="8006250" cy="4112205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75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90488"/>
            <a:ext cx="8924925" cy="667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305" y="404664"/>
            <a:ext cx="8229600" cy="2146250"/>
          </a:xfrm>
        </p:spPr>
        <p:txBody>
          <a:bodyPr>
            <a:noAutofit/>
          </a:bodyPr>
          <a:lstStyle/>
          <a:p>
            <a:pPr algn="l"/>
            <a:r>
              <a:rPr lang="uk-UA" b="1" dirty="0" smtClean="0"/>
              <a:t>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633267"/>
          </a:xfrm>
        </p:spPr>
        <p:txBody>
          <a:bodyPr/>
          <a:lstStyle/>
          <a:p>
            <a:pPr marL="0" indent="0">
              <a:buNone/>
            </a:pPr>
            <a:endParaRPr lang="uk-UA" i="1" dirty="0" smtClean="0"/>
          </a:p>
          <a:p>
            <a:pPr marL="0" indent="0">
              <a:buNone/>
            </a:pPr>
            <a:endParaRPr lang="uk-UA" i="1" dirty="0"/>
          </a:p>
          <a:p>
            <a:pPr marL="0" indent="0">
              <a:buNone/>
            </a:pPr>
            <a:r>
              <a:rPr lang="uk-UA" sz="3600" i="1" dirty="0" smtClean="0"/>
              <a:t> </a:t>
            </a:r>
            <a:endParaRPr lang="ru-RU" dirty="0"/>
          </a:p>
        </p:txBody>
      </p:sp>
      <p:graphicFrame>
        <p:nvGraphicFramePr>
          <p:cNvPr id="6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3788682"/>
              </p:ext>
            </p:extLst>
          </p:nvPr>
        </p:nvGraphicFramePr>
        <p:xfrm>
          <a:off x="611560" y="12932"/>
          <a:ext cx="8340777" cy="6663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098" name="Picture 2" descr="E:\Локальный диск\школа\авторська робота\посібник по екології 2013\для книги автор\титулка\12.12\13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2843808" y="764704"/>
            <a:ext cx="3798422" cy="5064563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65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730</Words>
  <Application>Microsoft Office PowerPoint</Application>
  <PresentationFormat>Экран (4:3)</PresentationFormat>
  <Paragraphs>200</Paragraphs>
  <Slides>28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Шляхи професійного успіху </vt:lpstr>
      <vt:lpstr> </vt:lpstr>
      <vt:lpstr> </vt:lpstr>
      <vt:lpstr> </vt:lpstr>
      <vt:lpstr> </vt:lpstr>
      <vt:lpstr> </vt:lpstr>
      <vt:lpstr> </vt:lpstr>
      <vt:lpstr>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«Міні-замерзайка»                       «Крижана бурулька»  Гончар Іван, 2кл.</vt:lpstr>
      <vt:lpstr> </vt:lpstr>
      <vt:lpstr>Презентация PowerPoint</vt:lpstr>
      <vt:lpstr>Презентация PowerPoint</vt:lpstr>
      <vt:lpstr>Презентация PowerPoint</vt:lpstr>
      <vt:lpstr> </vt:lpstr>
      <vt:lpstr> </vt:lpstr>
      <vt:lpstr>Презентация PowerPoint</vt:lpstr>
      <vt:lpstr>Презентация PowerPoint</vt:lpstr>
      <vt:lpstr>Презентация PowerPoint</vt:lpstr>
      <vt:lpstr> </vt:lpstr>
      <vt:lpstr> 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Шляхи професійного успіху </dc:title>
  <dc:creator>Тетяна</dc:creator>
  <cp:lastModifiedBy>Тетяна</cp:lastModifiedBy>
  <cp:revision>46</cp:revision>
  <dcterms:created xsi:type="dcterms:W3CDTF">2016-03-27T17:40:06Z</dcterms:created>
  <dcterms:modified xsi:type="dcterms:W3CDTF">2017-03-27T19:31:30Z</dcterms:modified>
</cp:coreProperties>
</file>