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A661B-32FD-4247-8177-5246BC32B53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750B43F-8B7E-4479-84C4-262E2926DD7D}">
      <dgm:prSet phldrT="[Текст]"/>
      <dgm:spPr/>
      <dgm:t>
        <a:bodyPr/>
        <a:lstStyle/>
        <a:p>
          <a:r>
            <a:rPr lang="uk-UA" dirty="0" smtClean="0"/>
            <a:t>супроводжувати, а не управляти</a:t>
          </a:r>
          <a:endParaRPr lang="uk-UA" dirty="0"/>
        </a:p>
      </dgm:t>
    </dgm:pt>
    <dgm:pt modelId="{F8940E3F-5F77-4619-8A47-BB5D5C00D632}" type="parTrans" cxnId="{22DA5E51-DDDC-418C-8695-DAD56BED4564}">
      <dgm:prSet/>
      <dgm:spPr/>
      <dgm:t>
        <a:bodyPr/>
        <a:lstStyle/>
        <a:p>
          <a:endParaRPr lang="uk-UA"/>
        </a:p>
      </dgm:t>
    </dgm:pt>
    <dgm:pt modelId="{25A76F06-7F88-4966-8B11-565E07F80412}" type="sibTrans" cxnId="{22DA5E51-DDDC-418C-8695-DAD56BED4564}">
      <dgm:prSet/>
      <dgm:spPr/>
      <dgm:t>
        <a:bodyPr/>
        <a:lstStyle/>
        <a:p>
          <a:endParaRPr lang="uk-UA"/>
        </a:p>
      </dgm:t>
    </dgm:pt>
    <dgm:pt modelId="{05515BE7-B66B-4C4C-8E9E-27DA2D4C137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переважна</a:t>
          </a:r>
          <a:r>
            <a:rPr lang="ru-RU" dirty="0" smtClean="0"/>
            <a:t> </a:t>
          </a:r>
          <a:r>
            <a:rPr lang="ru-RU" dirty="0" err="1" smtClean="0"/>
            <a:t>орієнтація</a:t>
          </a:r>
          <a:r>
            <a:rPr lang="ru-RU" dirty="0" smtClean="0"/>
            <a:t> на </a:t>
          </a:r>
          <a:r>
            <a:rPr lang="ru-RU" dirty="0" err="1" smtClean="0"/>
            <a:t>емоційну</a:t>
          </a:r>
          <a:r>
            <a:rPr lang="ru-RU" dirty="0" smtClean="0"/>
            <a:t> сферу </a:t>
          </a:r>
          <a:r>
            <a:rPr lang="ru-RU" dirty="0" err="1" smtClean="0"/>
            <a:t>дитини</a:t>
          </a:r>
          <a:endParaRPr lang="uk-UA" dirty="0"/>
        </a:p>
      </dgm:t>
    </dgm:pt>
    <dgm:pt modelId="{5CB9F991-1A6B-4276-A1CB-99471F1AD1E2}" type="parTrans" cxnId="{F6075FC8-A7F9-4CF5-A8CF-831352AAFCD4}">
      <dgm:prSet/>
      <dgm:spPr/>
      <dgm:t>
        <a:bodyPr/>
        <a:lstStyle/>
        <a:p>
          <a:endParaRPr lang="uk-UA"/>
        </a:p>
      </dgm:t>
    </dgm:pt>
    <dgm:pt modelId="{E9FFBB23-58E3-4BC4-A653-2A58B6B023C7}" type="sibTrans" cxnId="{F6075FC8-A7F9-4CF5-A8CF-831352AAFCD4}">
      <dgm:prSet/>
      <dgm:spPr/>
      <dgm:t>
        <a:bodyPr/>
        <a:lstStyle/>
        <a:p>
          <a:endParaRPr lang="uk-UA"/>
        </a:p>
      </dgm:t>
    </dgm:pt>
    <dgm:pt modelId="{1E21992C-2F1A-4870-BE57-AFE32D48F3F2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робота з </a:t>
          </a:r>
          <a:r>
            <a:rPr lang="ru-RU" dirty="0" err="1" smtClean="0"/>
            <a:t>тими</a:t>
          </a:r>
          <a:r>
            <a:rPr lang="ru-RU" dirty="0" smtClean="0"/>
            <a:t> </a:t>
          </a:r>
          <a:r>
            <a:rPr lang="ru-RU" dirty="0" err="1" smtClean="0"/>
            <a:t>спостереженнями</a:t>
          </a:r>
          <a:r>
            <a:rPr lang="ru-RU" dirty="0" smtClean="0"/>
            <a:t> і </a:t>
          </a:r>
          <a:r>
            <a:rPr lang="ru-RU" dirty="0" err="1" smtClean="0"/>
            <a:t>значеннями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діти</a:t>
          </a:r>
          <a:r>
            <a:rPr lang="ru-RU" dirty="0" smtClean="0"/>
            <a:t> </a:t>
          </a:r>
          <a:r>
            <a:rPr lang="ru-RU" dirty="0" err="1" smtClean="0"/>
            <a:t>вважають</a:t>
          </a:r>
          <a:r>
            <a:rPr lang="ru-RU" dirty="0" smtClean="0"/>
            <a:t> </a:t>
          </a:r>
          <a:r>
            <a:rPr lang="ru-RU" dirty="0" err="1" smtClean="0"/>
            <a:t>важливими</a:t>
          </a:r>
          <a:endParaRPr lang="uk-UA" dirty="0"/>
        </a:p>
      </dgm:t>
    </dgm:pt>
    <dgm:pt modelId="{D767492C-D8F9-4209-8C64-D826DF065649}" type="parTrans" cxnId="{DB39A471-7020-4AC0-8446-24A2A879BFD4}">
      <dgm:prSet/>
      <dgm:spPr/>
      <dgm:t>
        <a:bodyPr/>
        <a:lstStyle/>
        <a:p>
          <a:endParaRPr lang="uk-UA"/>
        </a:p>
      </dgm:t>
    </dgm:pt>
    <dgm:pt modelId="{8A768E13-4DA5-423A-B4B5-A36C71D84B75}" type="sibTrans" cxnId="{DB39A471-7020-4AC0-8446-24A2A879BFD4}">
      <dgm:prSet/>
      <dgm:spPr/>
      <dgm:t>
        <a:bodyPr/>
        <a:lstStyle/>
        <a:p>
          <a:endParaRPr lang="uk-UA"/>
        </a:p>
      </dgm:t>
    </dgm:pt>
    <dgm:pt modelId="{327F7C7B-0092-4400-898B-81B8270316E0}">
      <dgm:prSet phldrT="[Текст]"/>
      <dgm:spPr/>
      <dgm:t>
        <a:bodyPr/>
        <a:lstStyle/>
        <a:p>
          <a:r>
            <a:rPr lang="ru-RU" dirty="0" smtClean="0"/>
            <a:t>«Не </a:t>
          </a:r>
          <a:r>
            <a:rPr lang="ru-RU" dirty="0" err="1" smtClean="0"/>
            <a:t>нашкодь</a:t>
          </a:r>
          <a:r>
            <a:rPr lang="ru-RU" dirty="0" smtClean="0"/>
            <a:t>» , </a:t>
          </a:r>
          <a:r>
            <a:rPr lang="ru-RU" dirty="0" err="1" smtClean="0"/>
            <a:t>обговорювати</a:t>
          </a:r>
          <a:r>
            <a:rPr lang="ru-RU" dirty="0" smtClean="0"/>
            <a:t>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факти</a:t>
          </a:r>
          <a:endParaRPr lang="uk-UA" dirty="0"/>
        </a:p>
      </dgm:t>
    </dgm:pt>
    <dgm:pt modelId="{7FDC48A3-7AA0-46DF-9542-F2168F22D9A0}" type="parTrans" cxnId="{800FAACB-5A55-4770-AC91-1010C49686D4}">
      <dgm:prSet/>
      <dgm:spPr/>
      <dgm:t>
        <a:bodyPr/>
        <a:lstStyle/>
        <a:p>
          <a:endParaRPr lang="uk-UA"/>
        </a:p>
      </dgm:t>
    </dgm:pt>
    <dgm:pt modelId="{36CECAAB-534E-4033-B826-B6E3B86B66D5}" type="sibTrans" cxnId="{800FAACB-5A55-4770-AC91-1010C49686D4}">
      <dgm:prSet/>
      <dgm:spPr/>
      <dgm:t>
        <a:bodyPr/>
        <a:lstStyle/>
        <a:p>
          <a:endParaRPr lang="uk-UA"/>
        </a:p>
      </dgm:t>
    </dgm:pt>
    <dgm:pt modelId="{EBB6569B-D337-4B3D-B73B-718FC115E583}" type="pres">
      <dgm:prSet presAssocID="{55FA661B-32FD-4247-8177-5246BC32B533}" presName="diagram" presStyleCnt="0">
        <dgm:presLayoutVars>
          <dgm:dir/>
          <dgm:resizeHandles val="exact"/>
        </dgm:presLayoutVars>
      </dgm:prSet>
      <dgm:spPr/>
    </dgm:pt>
    <dgm:pt modelId="{84996F9F-50F6-4891-8D4E-4BFB64EFC8E5}" type="pres">
      <dgm:prSet presAssocID="{6750B43F-8B7E-4479-84C4-262E2926DD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CF8854-6A39-40E4-8FFE-F0ADDFD6D337}" type="pres">
      <dgm:prSet presAssocID="{25A76F06-7F88-4966-8B11-565E07F80412}" presName="sibTrans" presStyleCnt="0"/>
      <dgm:spPr/>
    </dgm:pt>
    <dgm:pt modelId="{048C2105-43A3-4F70-9970-BACB58739213}" type="pres">
      <dgm:prSet presAssocID="{05515BE7-B66B-4C4C-8E9E-27DA2D4C13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CE48E4-A773-4747-AEBF-68FE40AD079B}" type="pres">
      <dgm:prSet presAssocID="{E9FFBB23-58E3-4BC4-A653-2A58B6B023C7}" presName="sibTrans" presStyleCnt="0"/>
      <dgm:spPr/>
    </dgm:pt>
    <dgm:pt modelId="{17ADE575-A876-4F29-A1C4-37985DA78117}" type="pres">
      <dgm:prSet presAssocID="{1E21992C-2F1A-4870-BE57-AFE32D48F3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1159C6-A0EB-4119-A598-2F03237FFD12}" type="pres">
      <dgm:prSet presAssocID="{8A768E13-4DA5-423A-B4B5-A36C71D84B75}" presName="sibTrans" presStyleCnt="0"/>
      <dgm:spPr/>
    </dgm:pt>
    <dgm:pt modelId="{A7247328-6D21-4996-AAB4-9D1AD2E6E31A}" type="pres">
      <dgm:prSet presAssocID="{327F7C7B-0092-4400-898B-81B8270316E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0065492-D9ED-407E-A135-29A4BBB11360}" type="presOf" srcId="{55FA661B-32FD-4247-8177-5246BC32B533}" destId="{EBB6569B-D337-4B3D-B73B-718FC115E583}" srcOrd="0" destOrd="0" presId="urn:microsoft.com/office/officeart/2005/8/layout/default"/>
    <dgm:cxn modelId="{7FDBF9E1-1875-4E82-97CB-E91732C974E0}" type="presOf" srcId="{6750B43F-8B7E-4479-84C4-262E2926DD7D}" destId="{84996F9F-50F6-4891-8D4E-4BFB64EFC8E5}" srcOrd="0" destOrd="0" presId="urn:microsoft.com/office/officeart/2005/8/layout/default"/>
    <dgm:cxn modelId="{F6075FC8-A7F9-4CF5-A8CF-831352AAFCD4}" srcId="{55FA661B-32FD-4247-8177-5246BC32B533}" destId="{05515BE7-B66B-4C4C-8E9E-27DA2D4C1376}" srcOrd="1" destOrd="0" parTransId="{5CB9F991-1A6B-4276-A1CB-99471F1AD1E2}" sibTransId="{E9FFBB23-58E3-4BC4-A653-2A58B6B023C7}"/>
    <dgm:cxn modelId="{A55EEEDB-2B3E-4377-9FEE-B97DB6B11E59}" type="presOf" srcId="{327F7C7B-0092-4400-898B-81B8270316E0}" destId="{A7247328-6D21-4996-AAB4-9D1AD2E6E31A}" srcOrd="0" destOrd="0" presId="urn:microsoft.com/office/officeart/2005/8/layout/default"/>
    <dgm:cxn modelId="{546E34AD-4F2E-435A-9C49-F9A395D36D33}" type="presOf" srcId="{1E21992C-2F1A-4870-BE57-AFE32D48F3F2}" destId="{17ADE575-A876-4F29-A1C4-37985DA78117}" srcOrd="0" destOrd="0" presId="urn:microsoft.com/office/officeart/2005/8/layout/default"/>
    <dgm:cxn modelId="{DB39A471-7020-4AC0-8446-24A2A879BFD4}" srcId="{55FA661B-32FD-4247-8177-5246BC32B533}" destId="{1E21992C-2F1A-4870-BE57-AFE32D48F3F2}" srcOrd="2" destOrd="0" parTransId="{D767492C-D8F9-4209-8C64-D826DF065649}" sibTransId="{8A768E13-4DA5-423A-B4B5-A36C71D84B75}"/>
    <dgm:cxn modelId="{800FAACB-5A55-4770-AC91-1010C49686D4}" srcId="{55FA661B-32FD-4247-8177-5246BC32B533}" destId="{327F7C7B-0092-4400-898B-81B8270316E0}" srcOrd="3" destOrd="0" parTransId="{7FDC48A3-7AA0-46DF-9542-F2168F22D9A0}" sibTransId="{36CECAAB-534E-4033-B826-B6E3B86B66D5}"/>
    <dgm:cxn modelId="{AA97416B-2416-4321-88D3-92E6ABBDC282}" type="presOf" srcId="{05515BE7-B66B-4C4C-8E9E-27DA2D4C1376}" destId="{048C2105-43A3-4F70-9970-BACB58739213}" srcOrd="0" destOrd="0" presId="urn:microsoft.com/office/officeart/2005/8/layout/default"/>
    <dgm:cxn modelId="{22DA5E51-DDDC-418C-8695-DAD56BED4564}" srcId="{55FA661B-32FD-4247-8177-5246BC32B533}" destId="{6750B43F-8B7E-4479-84C4-262E2926DD7D}" srcOrd="0" destOrd="0" parTransId="{F8940E3F-5F77-4619-8A47-BB5D5C00D632}" sibTransId="{25A76F06-7F88-4966-8B11-565E07F80412}"/>
    <dgm:cxn modelId="{AD756295-06EB-49CE-9B52-B482D43E22ED}" type="presParOf" srcId="{EBB6569B-D337-4B3D-B73B-718FC115E583}" destId="{84996F9F-50F6-4891-8D4E-4BFB64EFC8E5}" srcOrd="0" destOrd="0" presId="urn:microsoft.com/office/officeart/2005/8/layout/default"/>
    <dgm:cxn modelId="{D62EE3E5-DEAF-44A9-86EB-C367CF2DB4C3}" type="presParOf" srcId="{EBB6569B-D337-4B3D-B73B-718FC115E583}" destId="{06CF8854-6A39-40E4-8FFE-F0ADDFD6D337}" srcOrd="1" destOrd="0" presId="urn:microsoft.com/office/officeart/2005/8/layout/default"/>
    <dgm:cxn modelId="{6486915E-4219-428F-BC01-DE444A498118}" type="presParOf" srcId="{EBB6569B-D337-4B3D-B73B-718FC115E583}" destId="{048C2105-43A3-4F70-9970-BACB58739213}" srcOrd="2" destOrd="0" presId="urn:microsoft.com/office/officeart/2005/8/layout/default"/>
    <dgm:cxn modelId="{D1B7DDD9-6EE1-4C44-B478-A48D2032E8EC}" type="presParOf" srcId="{EBB6569B-D337-4B3D-B73B-718FC115E583}" destId="{19CE48E4-A773-4747-AEBF-68FE40AD079B}" srcOrd="3" destOrd="0" presId="urn:microsoft.com/office/officeart/2005/8/layout/default"/>
    <dgm:cxn modelId="{FC097E0F-D86F-4577-90B0-4D0F232EFA0E}" type="presParOf" srcId="{EBB6569B-D337-4B3D-B73B-718FC115E583}" destId="{17ADE575-A876-4F29-A1C4-37985DA78117}" srcOrd="4" destOrd="0" presId="urn:microsoft.com/office/officeart/2005/8/layout/default"/>
    <dgm:cxn modelId="{65F7D3AA-121B-4915-81E7-9C0C435B4D85}" type="presParOf" srcId="{EBB6569B-D337-4B3D-B73B-718FC115E583}" destId="{491159C6-A0EB-4119-A598-2F03237FFD12}" srcOrd="5" destOrd="0" presId="urn:microsoft.com/office/officeart/2005/8/layout/default"/>
    <dgm:cxn modelId="{68147884-B1CF-49B5-9FE1-31E160DCB4F7}" type="presParOf" srcId="{EBB6569B-D337-4B3D-B73B-718FC115E583}" destId="{A7247328-6D21-4996-AAB4-9D1AD2E6E31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96F9F-50F6-4891-8D4E-4BFB64EFC8E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супроводжувати, а не управляти</a:t>
          </a:r>
          <a:endParaRPr lang="uk-UA" sz="2300" kern="1200" dirty="0"/>
        </a:p>
      </dsp:txBody>
      <dsp:txXfrm>
        <a:off x="744" y="145603"/>
        <a:ext cx="2902148" cy="1741289"/>
      </dsp:txXfrm>
    </dsp:sp>
    <dsp:sp modelId="{048C2105-43A3-4F70-9970-BACB58739213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переважна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орієнтація</a:t>
          </a:r>
          <a:r>
            <a:rPr lang="ru-RU" sz="2300" kern="1200" dirty="0" smtClean="0"/>
            <a:t> на </a:t>
          </a:r>
          <a:r>
            <a:rPr lang="ru-RU" sz="2300" kern="1200" dirty="0" err="1" smtClean="0"/>
            <a:t>емоційну</a:t>
          </a:r>
          <a:r>
            <a:rPr lang="ru-RU" sz="2300" kern="1200" dirty="0" smtClean="0"/>
            <a:t> сферу </a:t>
          </a:r>
          <a:r>
            <a:rPr lang="ru-RU" sz="2300" kern="1200" dirty="0" err="1" smtClean="0"/>
            <a:t>дитини</a:t>
          </a:r>
          <a:endParaRPr lang="uk-UA" sz="2300" kern="1200" dirty="0"/>
        </a:p>
      </dsp:txBody>
      <dsp:txXfrm>
        <a:off x="3193107" y="145603"/>
        <a:ext cx="2902148" cy="1741289"/>
      </dsp:txXfrm>
    </dsp:sp>
    <dsp:sp modelId="{17ADE575-A876-4F29-A1C4-37985DA78117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робота з </a:t>
          </a:r>
          <a:r>
            <a:rPr lang="ru-RU" sz="2300" kern="1200" dirty="0" err="1" smtClean="0"/>
            <a:t>тими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спостереженнями</a:t>
          </a:r>
          <a:r>
            <a:rPr lang="ru-RU" sz="2300" kern="1200" dirty="0" smtClean="0"/>
            <a:t> і </a:t>
          </a:r>
          <a:r>
            <a:rPr lang="ru-RU" sz="2300" kern="1200" dirty="0" err="1" smtClean="0"/>
            <a:t>значеннями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які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діти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вважають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важливими</a:t>
          </a:r>
          <a:endParaRPr lang="uk-UA" sz="2300" kern="1200" dirty="0"/>
        </a:p>
      </dsp:txBody>
      <dsp:txXfrm>
        <a:off x="744" y="2177107"/>
        <a:ext cx="2902148" cy="1741289"/>
      </dsp:txXfrm>
    </dsp:sp>
    <dsp:sp modelId="{A7247328-6D21-4996-AAB4-9D1AD2E6E31A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«Не </a:t>
          </a:r>
          <a:r>
            <a:rPr lang="ru-RU" sz="2300" kern="1200" dirty="0" err="1" smtClean="0"/>
            <a:t>нашкодь</a:t>
          </a:r>
          <a:r>
            <a:rPr lang="ru-RU" sz="2300" kern="1200" dirty="0" smtClean="0"/>
            <a:t>» , </a:t>
          </a:r>
          <a:r>
            <a:rPr lang="ru-RU" sz="2300" kern="1200" dirty="0" err="1" smtClean="0"/>
            <a:t>обговорювати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тільки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факти</a:t>
          </a:r>
          <a:endParaRPr lang="uk-UA" sz="2300" kern="1200" dirty="0"/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481B3-3E80-4F63-99A8-D61CD7987F8A}" type="datetimeFigureOut">
              <a:rPr lang="uk-UA" smtClean="0"/>
              <a:t>29.07.2017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F2153-5B19-4512-9D40-826230B485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2153-5B19-4512-9D40-826230B485F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98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B00D-488B-4335-83E6-B73B3E65B8D2}" type="datetime1">
              <a:rPr lang="uk-UA" smtClean="0"/>
              <a:t>29.07.2017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6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9D2C-6AEB-4C6B-9CA2-6836957B820D}" type="datetime1">
              <a:rPr lang="uk-UA" smtClean="0"/>
              <a:t>29.07.2017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92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D9BE-46B0-4CBB-943D-5140EC148DD2}" type="datetime1">
              <a:rPr lang="uk-UA" smtClean="0"/>
              <a:t>29.07.2017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7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6F79-174D-411D-8CCF-CF19EC279CEA}" type="datetime1">
              <a:rPr lang="uk-UA" smtClean="0"/>
              <a:t>29.07.2017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7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45A6-69A0-4B9A-994A-BF669D8734BA}" type="datetime1">
              <a:rPr lang="uk-UA" smtClean="0"/>
              <a:t>29.07.2017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688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FE7-6882-4C4A-8EDE-CC60AEE5EDA4}" type="datetime1">
              <a:rPr lang="uk-UA" smtClean="0"/>
              <a:t>29.07.2017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55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9EDB-7225-4351-98FF-92500C921A44}" type="datetime1">
              <a:rPr lang="uk-UA" smtClean="0"/>
              <a:t>29.07.2017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716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B037-D34A-48E9-BB3F-C597855728A9}" type="datetime1">
              <a:rPr lang="uk-UA" smtClean="0"/>
              <a:t>29.07.2017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98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B25-3463-4407-8C63-568D2515B442}" type="datetime1">
              <a:rPr lang="uk-UA" smtClean="0"/>
              <a:t>29.07.2017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14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6C51-53AC-49B5-B188-D50853010630}" type="datetime1">
              <a:rPr lang="uk-UA" smtClean="0"/>
              <a:t>29.07.2017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19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2268-BB10-401C-9EBA-17E8E1D6139B}" type="datetime1">
              <a:rPr lang="uk-UA" smtClean="0"/>
              <a:t>29.07.2017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20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1716-09DA-41DA-B209-F091C4FB3894}" type="datetime1">
              <a:rPr lang="uk-UA" smtClean="0"/>
              <a:t>29.07.2017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Автор : Волк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8CAB-341A-4CC2-9357-41AD4CAC61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55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1" y="0"/>
            <a:ext cx="923780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1804" y="2151727"/>
            <a:ext cx="648549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Навчання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толерантності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сучасному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уроці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Інноваційний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підхід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дітей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6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732"/>
            <a:ext cx="9252520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1628800"/>
            <a:ext cx="61561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гармонія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багатоманітності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хочу,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мене любили, я сам першим люблю”.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Сковорода.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49604"/>
            <a:ext cx="3809524" cy="3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5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8"/>
            <a:ext cx="9144000" cy="6869228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28288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Толерантність - це здатність без агресії сприймати думки, поведінку, форми самовираження та спосіб життя іншої людини, які відрізняються від власних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000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" y="0"/>
            <a:ext cx="9130820" cy="6858000"/>
          </a:xfrm>
        </p:spPr>
      </p:pic>
      <p:sp>
        <p:nvSpPr>
          <p:cNvPr id="5" name="Лента лицом вверх 4"/>
          <p:cNvSpPr/>
          <p:nvPr/>
        </p:nvSpPr>
        <p:spPr>
          <a:xfrm rot="20577491">
            <a:off x="250371" y="765260"/>
            <a:ext cx="5616624" cy="1191800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вихованню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толерантності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1907704" y="2452393"/>
            <a:ext cx="576064" cy="603066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лыбающееся лицо 6"/>
          <p:cNvSpPr/>
          <p:nvPr/>
        </p:nvSpPr>
        <p:spPr>
          <a:xfrm>
            <a:off x="2046721" y="3271483"/>
            <a:ext cx="576064" cy="603066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лыбающееся лицо 7"/>
          <p:cNvSpPr/>
          <p:nvPr/>
        </p:nvSpPr>
        <p:spPr>
          <a:xfrm>
            <a:off x="2205863" y="4099024"/>
            <a:ext cx="576064" cy="603066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лыбающееся лицо 8"/>
          <p:cNvSpPr/>
          <p:nvPr/>
        </p:nvSpPr>
        <p:spPr>
          <a:xfrm>
            <a:off x="2482619" y="5014416"/>
            <a:ext cx="576064" cy="60306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Крест 9"/>
          <p:cNvSpPr/>
          <p:nvPr/>
        </p:nvSpPr>
        <p:spPr>
          <a:xfrm rot="20977798">
            <a:off x="2694416" y="2180867"/>
            <a:ext cx="3322415" cy="544559"/>
          </a:xfrm>
          <a:prstGeom prst="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робота в </a:t>
            </a:r>
            <a:r>
              <a:rPr lang="ru-RU" dirty="0" err="1" smtClean="0"/>
              <a:t>діалозі</a:t>
            </a:r>
            <a:r>
              <a:rPr lang="ru-RU" dirty="0" smtClean="0"/>
              <a:t> (</a:t>
            </a:r>
            <a:r>
              <a:rPr lang="ru-RU" dirty="0" err="1" smtClean="0"/>
              <a:t>парі</a:t>
            </a:r>
            <a:r>
              <a:rPr lang="ru-RU" dirty="0" smtClean="0"/>
              <a:t>, </a:t>
            </a:r>
            <a:r>
              <a:rPr lang="ru-RU" dirty="0" err="1" smtClean="0"/>
              <a:t>групі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11" name="Крест 10"/>
          <p:cNvSpPr/>
          <p:nvPr/>
        </p:nvSpPr>
        <p:spPr>
          <a:xfrm rot="20977798">
            <a:off x="2785546" y="2922256"/>
            <a:ext cx="4177368" cy="544559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використання</a:t>
            </a:r>
            <a:r>
              <a:rPr lang="ru-RU" dirty="0" smtClean="0"/>
              <a:t> на уроках </a:t>
            </a:r>
            <a:r>
              <a:rPr lang="ru-RU" dirty="0" err="1" smtClean="0"/>
              <a:t>природниз</a:t>
            </a:r>
            <a:r>
              <a:rPr lang="ru-RU" dirty="0" smtClean="0"/>
              <a:t>  </a:t>
            </a:r>
            <a:r>
              <a:rPr lang="ru-RU" dirty="0" err="1" smtClean="0"/>
              <a:t>ситуацій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штучно</a:t>
            </a:r>
            <a:endParaRPr lang="uk-UA" dirty="0"/>
          </a:p>
        </p:txBody>
      </p:sp>
      <p:sp>
        <p:nvSpPr>
          <p:cNvPr id="12" name="Крест 11"/>
          <p:cNvSpPr/>
          <p:nvPr/>
        </p:nvSpPr>
        <p:spPr>
          <a:xfrm rot="20977798">
            <a:off x="2937693" y="3723578"/>
            <a:ext cx="3322415" cy="544559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робота з </a:t>
            </a:r>
            <a:r>
              <a:rPr lang="ru-RU" dirty="0" err="1" smtClean="0"/>
              <a:t>художнім</a:t>
            </a:r>
            <a:r>
              <a:rPr lang="ru-RU" dirty="0" smtClean="0"/>
              <a:t> текстом</a:t>
            </a:r>
            <a:endParaRPr lang="uk-UA" dirty="0"/>
          </a:p>
        </p:txBody>
      </p:sp>
      <p:sp>
        <p:nvSpPr>
          <p:cNvPr id="13" name="Крест 12"/>
          <p:cNvSpPr/>
          <p:nvPr/>
        </p:nvSpPr>
        <p:spPr>
          <a:xfrm rot="20977798">
            <a:off x="3152152" y="4695135"/>
            <a:ext cx="3322415" cy="544559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ігрової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endParaRPr lang="uk-UA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79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8" y="0"/>
            <a:ext cx="9174658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3822192" cy="304190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3681984" cy="2932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99307"/>
            <a:ext cx="3157344" cy="2447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3096"/>
            <a:ext cx="3275856" cy="2456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3491880" cy="1961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41" y="3621040"/>
            <a:ext cx="2360479" cy="28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2" y="29305"/>
            <a:ext cx="9148122" cy="6828695"/>
          </a:xfrm>
        </p:spPr>
      </p:pic>
      <p:sp>
        <p:nvSpPr>
          <p:cNvPr id="5" name="Горизонтальный свиток 4"/>
          <p:cNvSpPr/>
          <p:nvPr/>
        </p:nvSpPr>
        <p:spPr>
          <a:xfrm rot="20025435">
            <a:off x="64670" y="571091"/>
            <a:ext cx="3744416" cy="16561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Завдання виховної роботи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923928" y="836712"/>
            <a:ext cx="4032448" cy="10801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Розвивати в учнів комунікаційні навички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87824" y="1628800"/>
            <a:ext cx="4032448" cy="10801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Сприяти формуванню  вміння розуміти себе та інших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2564904"/>
            <a:ext cx="4680520" cy="15481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Давати правильну оцінку діям інших людей,вести діалог,приймати участь в спільних заходах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195736" y="4653136"/>
            <a:ext cx="4752528" cy="12241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Познайомити з основними правилами ділового та побутового етикету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5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8" y="0"/>
            <a:ext cx="9151888" cy="6858000"/>
          </a:xfrm>
        </p:spPr>
      </p:pic>
      <p:sp>
        <p:nvSpPr>
          <p:cNvPr id="5" name="Двойная волна 4"/>
          <p:cNvSpPr/>
          <p:nvPr/>
        </p:nvSpPr>
        <p:spPr>
          <a:xfrm>
            <a:off x="1979712" y="44624"/>
            <a:ext cx="5328592" cy="1296144"/>
          </a:xfrm>
          <a:prstGeom prst="doubleWav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Принципи роботи педагога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27952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56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" y="0"/>
            <a:ext cx="9144000" cy="6858000"/>
          </a:xfrm>
        </p:spPr>
      </p:pic>
      <p:sp>
        <p:nvSpPr>
          <p:cNvPr id="5" name="Правильный пятиугольник 4"/>
          <p:cNvSpPr/>
          <p:nvPr/>
        </p:nvSpPr>
        <p:spPr>
          <a:xfrm>
            <a:off x="2123728" y="332656"/>
            <a:ext cx="5616624" cy="93610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Пам’ятка</a:t>
            </a:r>
            <a:endParaRPr lang="uk-UA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56460" y="1844824"/>
            <a:ext cx="2952328" cy="1584176"/>
          </a:xfrm>
          <a:prstGeom prst="cloud">
            <a:avLst/>
          </a:prstGeom>
          <a:gradFill flip="none" rotWithShape="1">
            <a:gsLst>
              <a:gs pos="50427">
                <a:schemeClr val="bg1"/>
              </a:gs>
              <a:gs pos="82913">
                <a:schemeClr val="bg1"/>
              </a:gs>
              <a:gs pos="70437">
                <a:schemeClr val="tx2">
                  <a:lumMod val="60000"/>
                  <a:lumOff val="40000"/>
                </a:schemeClr>
              </a:gs>
              <a:gs pos="45855">
                <a:srgbClr val="00B0F0"/>
              </a:gs>
              <a:gs pos="15015">
                <a:schemeClr val="tx2">
                  <a:lumMod val="40000"/>
                  <a:lumOff val="60000"/>
                </a:schemeClr>
              </a:gs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Вчиться бачити та відчувати співрозмовника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851920" y="4665744"/>
            <a:ext cx="2952328" cy="1584176"/>
          </a:xfrm>
          <a:prstGeom prst="cloud">
            <a:avLst/>
          </a:prstGeom>
          <a:gradFill flip="none" rotWithShape="1">
            <a:gsLst>
              <a:gs pos="50427">
                <a:schemeClr val="bg1"/>
              </a:gs>
              <a:gs pos="82913">
                <a:schemeClr val="bg1"/>
              </a:gs>
              <a:gs pos="70437">
                <a:schemeClr val="tx2">
                  <a:lumMod val="60000"/>
                  <a:lumOff val="40000"/>
                </a:schemeClr>
              </a:gs>
              <a:gs pos="45855">
                <a:srgbClr val="00B0F0"/>
              </a:gs>
              <a:gs pos="15015">
                <a:schemeClr val="tx2">
                  <a:lumMod val="40000"/>
                  <a:lumOff val="60000"/>
                </a:schemeClr>
              </a:gs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Тримайте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контролем силу голосу, манеру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779912" y="3087681"/>
            <a:ext cx="2952328" cy="1584176"/>
          </a:xfrm>
          <a:prstGeom prst="cloud">
            <a:avLst/>
          </a:prstGeom>
          <a:gradFill flip="none" rotWithShape="1">
            <a:gsLst>
              <a:gs pos="50427">
                <a:schemeClr val="bg1"/>
              </a:gs>
              <a:gs pos="82913">
                <a:schemeClr val="bg1"/>
              </a:gs>
              <a:gs pos="70437">
                <a:schemeClr val="tx2">
                  <a:lumMod val="60000"/>
                  <a:lumOff val="40000"/>
                </a:schemeClr>
              </a:gs>
              <a:gs pos="45855">
                <a:srgbClr val="00B0F0"/>
              </a:gs>
              <a:gs pos="15015">
                <a:schemeClr val="tx2">
                  <a:lumMod val="40000"/>
                  <a:lumOff val="60000"/>
                </a:schemeClr>
              </a:gs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дозволяйте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недбалість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стежте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фразами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39552" y="3296173"/>
            <a:ext cx="2952328" cy="1584176"/>
          </a:xfrm>
          <a:prstGeom prst="cloud">
            <a:avLst/>
          </a:prstGeom>
          <a:gradFill flip="none" rotWithShape="1">
            <a:gsLst>
              <a:gs pos="50427">
                <a:schemeClr val="bg1"/>
              </a:gs>
              <a:gs pos="82913">
                <a:schemeClr val="bg1"/>
              </a:gs>
              <a:gs pos="70437">
                <a:schemeClr val="tx2">
                  <a:lumMod val="60000"/>
                  <a:lumOff val="40000"/>
                </a:schemeClr>
              </a:gs>
              <a:gs pos="45855">
                <a:srgbClr val="00B0F0"/>
              </a:gs>
              <a:gs pos="15015">
                <a:schemeClr val="tx2">
                  <a:lumMod val="40000"/>
                  <a:lumOff val="60000"/>
                </a:schemeClr>
              </a:gs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Виробляйте  вміння організовувати думку, уникайте багатослів'я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131840" y="1348694"/>
            <a:ext cx="2952328" cy="1584176"/>
          </a:xfrm>
          <a:prstGeom prst="cloud">
            <a:avLst/>
          </a:prstGeom>
          <a:gradFill flip="none" rotWithShape="1">
            <a:gsLst>
              <a:gs pos="50427">
                <a:schemeClr val="bg1"/>
              </a:gs>
              <a:gs pos="82913">
                <a:schemeClr val="bg1"/>
              </a:gs>
              <a:gs pos="70437">
                <a:schemeClr val="tx2">
                  <a:lumMod val="60000"/>
                  <a:lumOff val="40000"/>
                </a:schemeClr>
              </a:gs>
              <a:gs pos="45855">
                <a:srgbClr val="00B0F0"/>
              </a:gs>
              <a:gs pos="15015">
                <a:schemeClr val="tx2">
                  <a:lumMod val="40000"/>
                  <a:lumOff val="60000"/>
                </a:schemeClr>
              </a:gs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Вчиться не тільки розумно говорити,але й слухати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108391" y="1700808"/>
            <a:ext cx="2952328" cy="1584176"/>
          </a:xfrm>
          <a:prstGeom prst="cloud">
            <a:avLst/>
          </a:prstGeom>
          <a:gradFill flip="none" rotWithShape="1">
            <a:gsLst>
              <a:gs pos="50427">
                <a:schemeClr val="bg1"/>
              </a:gs>
              <a:gs pos="82913">
                <a:schemeClr val="bg1"/>
              </a:gs>
              <a:gs pos="70437">
                <a:schemeClr val="tx2">
                  <a:lumMod val="60000"/>
                  <a:lumOff val="40000"/>
                </a:schemeClr>
              </a:gs>
              <a:gs pos="45855">
                <a:srgbClr val="00B0F0"/>
              </a:gs>
              <a:gs pos="15015">
                <a:schemeClr val="tx2">
                  <a:lumMod val="40000"/>
                  <a:lumOff val="60000"/>
                </a:schemeClr>
              </a:gs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Вмійте володіти своїми почуттями,стримуйте їх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68152" y="5013176"/>
            <a:ext cx="2952328" cy="1584176"/>
          </a:xfrm>
          <a:prstGeom prst="cloud">
            <a:avLst/>
          </a:prstGeom>
          <a:gradFill flip="none" rotWithShape="1">
            <a:gsLst>
              <a:gs pos="50427">
                <a:schemeClr val="bg1"/>
              </a:gs>
              <a:gs pos="82913">
                <a:schemeClr val="bg1"/>
              </a:gs>
              <a:gs pos="70437">
                <a:schemeClr val="tx2">
                  <a:lumMod val="60000"/>
                  <a:lumOff val="40000"/>
                </a:schemeClr>
              </a:gs>
              <a:gs pos="45855">
                <a:srgbClr val="00B0F0"/>
              </a:gs>
              <a:gs pos="15015">
                <a:schemeClr val="tx2">
                  <a:lumMod val="40000"/>
                  <a:lumOff val="60000"/>
                </a:schemeClr>
              </a:gs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Відкиньте  сором'язливість, будьте серйозними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Автор : Волк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906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250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7</cp:revision>
  <dcterms:created xsi:type="dcterms:W3CDTF">2017-07-29T10:07:50Z</dcterms:created>
  <dcterms:modified xsi:type="dcterms:W3CDTF">2017-07-29T11:21:16Z</dcterms:modified>
</cp:coreProperties>
</file>